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18.png"/><Relationship Id="rId5" Type="http://schemas.openxmlformats.org/officeDocument/2006/relationships/image" Target="../media/image7.jpeg"/><Relationship Id="rId6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3"/>
          <p:cNvSpPr txBox="1"/>
          <p:nvPr>
            <p:ph type="ctrTitle"/>
          </p:nvPr>
        </p:nvSpPr>
        <p:spPr>
          <a:xfrm>
            <a:off x="1218038" y="802767"/>
            <a:ext cx="9755924" cy="2005404"/>
          </a:xfrm>
          <a:prstGeom prst="rect">
            <a:avLst/>
          </a:prstGeom>
        </p:spPr>
        <p:txBody>
          <a:bodyPr anchor="ctr"/>
          <a:lstStyle>
            <a:lvl1pPr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Spherical Microwell Arrays for Mesenchymal Stem Cell Cultures</a:t>
            </a:r>
          </a:p>
        </p:txBody>
      </p:sp>
      <p:sp>
        <p:nvSpPr>
          <p:cNvPr id="95" name="TextBox 4"/>
          <p:cNvSpPr txBox="1"/>
          <p:nvPr/>
        </p:nvSpPr>
        <p:spPr>
          <a:xfrm>
            <a:off x="1693599" y="5194901"/>
            <a:ext cx="3847318" cy="88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KUO,</a:t>
            </a:r>
            <a:r>
              <a:t> </a:t>
            </a:r>
            <a:r>
              <a:t>Hsu-Ting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Supervisor:</a:t>
            </a:r>
            <a:r>
              <a:t> </a:t>
            </a:r>
            <a:r>
              <a:t> Keng-hui Lin</a:t>
            </a:r>
          </a:p>
        </p:txBody>
      </p:sp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072" t="4600" r="48570" b="60533"/>
          <a:stretch>
            <a:fillRect/>
          </a:stretch>
        </p:blipFill>
        <p:spPr>
          <a:xfrm>
            <a:off x="8181713" y="2581815"/>
            <a:ext cx="2874866" cy="293603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extBox 6"/>
          <p:cNvSpPr txBox="1"/>
          <p:nvPr/>
        </p:nvSpPr>
        <p:spPr>
          <a:xfrm>
            <a:off x="5747915" y="5194901"/>
            <a:ext cx="312813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BatangChe"/>
                <a:ea typeface="BatangChe"/>
                <a:cs typeface="BatangChe"/>
                <a:sym typeface="BatangChe"/>
              </a:defRPr>
            </a:lvl1pPr>
          </a:lstStyle>
          <a:p>
            <a:pPr/>
            <a:r>
              <a:t>Institute of physics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Title 1"/>
          <p:cNvSpPr txBox="1"/>
          <p:nvPr/>
        </p:nvSpPr>
        <p:spPr>
          <a:xfrm>
            <a:off x="1153158" y="438653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Solution: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 glue to keep beads in place</a:t>
            </a:r>
          </a:p>
        </p:txBody>
      </p:sp>
      <p:grpSp>
        <p:nvGrpSpPr>
          <p:cNvPr id="1647" name="群組 1"/>
          <p:cNvGrpSpPr/>
          <p:nvPr/>
        </p:nvGrpSpPr>
        <p:grpSpPr>
          <a:xfrm>
            <a:off x="1277425" y="2531897"/>
            <a:ext cx="9457544" cy="2764595"/>
            <a:chOff x="0" y="0"/>
            <a:chExt cx="9457543" cy="2764593"/>
          </a:xfrm>
        </p:grpSpPr>
        <p:sp>
          <p:nvSpPr>
            <p:cNvPr id="1627" name="Rectangle 23"/>
            <p:cNvSpPr/>
            <p:nvPr/>
          </p:nvSpPr>
          <p:spPr>
            <a:xfrm>
              <a:off x="0" y="2483015"/>
              <a:ext cx="9457544" cy="281579"/>
            </a:xfrm>
            <a:prstGeom prst="rect">
              <a:avLst/>
            </a:prstGeom>
            <a:solidFill>
              <a:schemeClr val="accent3"/>
            </a:solidFill>
            <a:ln w="12700" cap="flat">
              <a:solidFill>
                <a:srgbClr val="7878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634" name="Group 5"/>
            <p:cNvGrpSpPr/>
            <p:nvPr/>
          </p:nvGrpSpPr>
          <p:grpSpPr>
            <a:xfrm>
              <a:off x="2389699" y="1396418"/>
              <a:ext cx="4857751" cy="900114"/>
              <a:chOff x="0" y="0"/>
              <a:chExt cx="4857750" cy="900113"/>
            </a:xfrm>
          </p:grpSpPr>
          <p:sp>
            <p:nvSpPr>
              <p:cNvPr id="1628" name="Rectangle 6"/>
              <p:cNvSpPr/>
              <p:nvPr/>
            </p:nvSpPr>
            <p:spPr>
              <a:xfrm>
                <a:off x="0" y="271462"/>
                <a:ext cx="4857751" cy="257176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29" name="Rectangle 7"/>
              <p:cNvSpPr/>
              <p:nvPr/>
            </p:nvSpPr>
            <p:spPr>
              <a:xfrm>
                <a:off x="676961" y="-1"/>
                <a:ext cx="194577" cy="7429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630" name="Rectangle 8"/>
              <p:cNvSpPr/>
              <p:nvPr/>
            </p:nvSpPr>
            <p:spPr>
              <a:xfrm>
                <a:off x="1510398" y="119060"/>
                <a:ext cx="194577" cy="7429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631" name="Rectangle 9"/>
              <p:cNvSpPr/>
              <p:nvPr/>
            </p:nvSpPr>
            <p:spPr>
              <a:xfrm>
                <a:off x="2339072" y="138111"/>
                <a:ext cx="194577" cy="7429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632" name="Rectangle 10"/>
              <p:cNvSpPr/>
              <p:nvPr/>
            </p:nvSpPr>
            <p:spPr>
              <a:xfrm>
                <a:off x="3172510" y="119060"/>
                <a:ext cx="194577" cy="7429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633" name="Rectangle 11"/>
              <p:cNvSpPr/>
              <p:nvPr/>
            </p:nvSpPr>
            <p:spPr>
              <a:xfrm>
                <a:off x="4003566" y="157162"/>
                <a:ext cx="194577" cy="7429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  <p:sp>
          <p:nvSpPr>
            <p:cNvPr id="1635" name="Oval 17"/>
            <p:cNvSpPr/>
            <p:nvPr/>
          </p:nvSpPr>
          <p:spPr>
            <a:xfrm>
              <a:off x="3054584" y="1396216"/>
              <a:ext cx="304801" cy="342605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6" name="Oval 18"/>
            <p:cNvSpPr/>
            <p:nvPr/>
          </p:nvSpPr>
          <p:spPr>
            <a:xfrm>
              <a:off x="3841081" y="1407193"/>
              <a:ext cx="304801" cy="342605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7" name="Oval 19"/>
            <p:cNvSpPr/>
            <p:nvPr/>
          </p:nvSpPr>
          <p:spPr>
            <a:xfrm>
              <a:off x="4650603" y="1382278"/>
              <a:ext cx="304801" cy="342606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8" name="Oval 20"/>
            <p:cNvSpPr/>
            <p:nvPr/>
          </p:nvSpPr>
          <p:spPr>
            <a:xfrm>
              <a:off x="6393265" y="1436108"/>
              <a:ext cx="304801" cy="342605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9" name="Oval 21"/>
            <p:cNvSpPr/>
            <p:nvPr/>
          </p:nvSpPr>
          <p:spPr>
            <a:xfrm>
              <a:off x="5508798" y="1425290"/>
              <a:ext cx="304801" cy="342605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644" name="Cloud 22"/>
            <p:cNvGrpSpPr/>
            <p:nvPr/>
          </p:nvGrpSpPr>
          <p:grpSpPr>
            <a:xfrm>
              <a:off x="1455374" y="2017828"/>
              <a:ext cx="6544380" cy="584154"/>
              <a:chOff x="0" y="0"/>
              <a:chExt cx="6544378" cy="584153"/>
            </a:xfrm>
          </p:grpSpPr>
          <p:grpSp>
            <p:nvGrpSpPr>
              <p:cNvPr id="1642" name="Group"/>
              <p:cNvGrpSpPr/>
              <p:nvPr/>
            </p:nvGrpSpPr>
            <p:grpSpPr>
              <a:xfrm>
                <a:off x="-1" y="0"/>
                <a:ext cx="6544380" cy="584154"/>
                <a:chOff x="0" y="0"/>
                <a:chExt cx="6544378" cy="584153"/>
              </a:xfrm>
            </p:grpSpPr>
            <p:sp>
              <p:nvSpPr>
                <p:cNvPr id="1640" name="Shape"/>
                <p:cNvSpPr/>
                <p:nvPr/>
              </p:nvSpPr>
              <p:spPr>
                <a:xfrm>
                  <a:off x="-1" y="-1"/>
                  <a:ext cx="6544380" cy="5841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79" h="20684" fill="norm" stroke="1" extrusionOk="0">
                      <a:moveTo>
                        <a:pt x="1901" y="6800"/>
                      </a:moveTo>
                      <a:cubicBezTo>
                        <a:pt x="1658" y="4397"/>
                        <a:pt x="2907" y="2184"/>
                        <a:pt x="4691" y="1857"/>
                      </a:cubicBezTo>
                      <a:cubicBezTo>
                        <a:pt x="5414" y="1724"/>
                        <a:pt x="6149" y="1922"/>
                        <a:pt x="6778" y="2419"/>
                      </a:cubicBezTo>
                      <a:cubicBezTo>
                        <a:pt x="7445" y="725"/>
                        <a:pt x="9003" y="82"/>
                        <a:pt x="10259" y="981"/>
                      </a:cubicBezTo>
                      <a:cubicBezTo>
                        <a:pt x="10478" y="1139"/>
                        <a:pt x="10680" y="1338"/>
                        <a:pt x="10857" y="1573"/>
                      </a:cubicBezTo>
                      <a:lnTo>
                        <a:pt x="10857" y="1573"/>
                      </a:lnTo>
                      <a:cubicBezTo>
                        <a:pt x="11377" y="169"/>
                        <a:pt x="12642" y="-401"/>
                        <a:pt x="13683" y="299"/>
                      </a:cubicBezTo>
                      <a:cubicBezTo>
                        <a:pt x="13971" y="493"/>
                        <a:pt x="14223" y="774"/>
                        <a:pt x="14418" y="1119"/>
                      </a:cubicBezTo>
                      <a:cubicBezTo>
                        <a:pt x="15255" y="-209"/>
                        <a:pt x="16734" y="-373"/>
                        <a:pt x="17722" y="753"/>
                      </a:cubicBezTo>
                      <a:cubicBezTo>
                        <a:pt x="18137" y="1226"/>
                        <a:pt x="18417" y="1878"/>
                        <a:pt x="18513" y="2598"/>
                      </a:cubicBezTo>
                      <a:lnTo>
                        <a:pt x="18513" y="2598"/>
                      </a:lnTo>
                      <a:cubicBezTo>
                        <a:pt x="19885" y="3102"/>
                        <a:pt x="20694" y="5013"/>
                        <a:pt x="20321" y="6865"/>
                      </a:cubicBezTo>
                      <a:cubicBezTo>
                        <a:pt x="20289" y="7020"/>
                        <a:pt x="20250" y="7173"/>
                        <a:pt x="20203" y="7321"/>
                      </a:cubicBezTo>
                      <a:lnTo>
                        <a:pt x="20203" y="7321"/>
                      </a:lnTo>
                      <a:cubicBezTo>
                        <a:pt x="21303" y="9251"/>
                        <a:pt x="21034" y="12017"/>
                        <a:pt x="19601" y="13499"/>
                      </a:cubicBezTo>
                      <a:cubicBezTo>
                        <a:pt x="19156" y="13961"/>
                        <a:pt x="18629" y="14259"/>
                        <a:pt x="18072" y="14367"/>
                      </a:cubicBezTo>
                      <a:cubicBezTo>
                        <a:pt x="18072" y="16443"/>
                        <a:pt x="16822" y="18126"/>
                        <a:pt x="15280" y="18126"/>
                      </a:cubicBezTo>
                      <a:cubicBezTo>
                        <a:pt x="14757" y="18126"/>
                        <a:pt x="14245" y="17928"/>
                        <a:pt x="13801" y="17556"/>
                      </a:cubicBezTo>
                      <a:cubicBezTo>
                        <a:pt x="13280" y="19883"/>
                        <a:pt x="11460" y="21199"/>
                        <a:pt x="9738" y="20494"/>
                      </a:cubicBezTo>
                      <a:cubicBezTo>
                        <a:pt x="9016" y="20199"/>
                        <a:pt x="8392" y="19574"/>
                        <a:pt x="7973" y="18727"/>
                      </a:cubicBezTo>
                      <a:cubicBezTo>
                        <a:pt x="6209" y="20160"/>
                        <a:pt x="3920" y="19389"/>
                        <a:pt x="2859" y="17004"/>
                      </a:cubicBezTo>
                      <a:cubicBezTo>
                        <a:pt x="2846" y="16974"/>
                        <a:pt x="2833" y="16944"/>
                        <a:pt x="2820" y="16914"/>
                      </a:cubicBezTo>
                      <a:lnTo>
                        <a:pt x="2820" y="16914"/>
                      </a:lnTo>
                      <a:cubicBezTo>
                        <a:pt x="1666" y="17096"/>
                        <a:pt x="620" y="15986"/>
                        <a:pt x="485" y="14435"/>
                      </a:cubicBezTo>
                      <a:cubicBezTo>
                        <a:pt x="412" y="13608"/>
                        <a:pt x="615" y="12780"/>
                        <a:pt x="1038" y="12172"/>
                      </a:cubicBezTo>
                      <a:lnTo>
                        <a:pt x="1038" y="12172"/>
                      </a:lnTo>
                      <a:cubicBezTo>
                        <a:pt x="39" y="11379"/>
                        <a:pt x="-297" y="9639"/>
                        <a:pt x="288" y="8285"/>
                      </a:cubicBezTo>
                      <a:cubicBezTo>
                        <a:pt x="626" y="7504"/>
                        <a:pt x="1218" y="6988"/>
                        <a:pt x="1883" y="6895"/>
                      </a:cubicBezTo>
                      <a:close/>
                    </a:path>
                  </a:pathLst>
                </a:custGeom>
                <a:solidFill>
                  <a:srgbClr val="86D2B9"/>
                </a:solidFill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641" name="Shape"/>
                <p:cNvSpPr/>
                <p:nvPr/>
              </p:nvSpPr>
              <p:spPr>
                <a:xfrm>
                  <a:off x="332309" y="29703"/>
                  <a:ext cx="5996836" cy="4959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80" y="14010"/>
                      </a:moveTo>
                      <a:lnTo>
                        <a:pt x="1380" y="14010"/>
                      </a:lnTo>
                      <a:cubicBezTo>
                        <a:pt x="899" y="14066"/>
                        <a:pt x="417" y="13902"/>
                        <a:pt x="0" y="13542"/>
                      </a:cubicBezTo>
                      <a:moveTo>
                        <a:pt x="2598" y="19137"/>
                      </a:moveTo>
                      <a:lnTo>
                        <a:pt x="2598" y="19137"/>
                      </a:lnTo>
                      <a:cubicBezTo>
                        <a:pt x="2405" y="19250"/>
                        <a:pt x="2202" y="19325"/>
                        <a:pt x="1994" y="19361"/>
                      </a:cubicBezTo>
                      <a:moveTo>
                        <a:pt x="7802" y="21600"/>
                      </a:moveTo>
                      <a:lnTo>
                        <a:pt x="7802" y="21600"/>
                      </a:lnTo>
                      <a:cubicBezTo>
                        <a:pt x="7657" y="21279"/>
                        <a:pt x="7535" y="20936"/>
                        <a:pt x="7438" y="20577"/>
                      </a:cubicBezTo>
                      <a:moveTo>
                        <a:pt x="14532" y="19050"/>
                      </a:moveTo>
                      <a:cubicBezTo>
                        <a:pt x="14510" y="19430"/>
                        <a:pt x="14462" y="19806"/>
                        <a:pt x="14386" y="20172"/>
                      </a:cubicBezTo>
                      <a:moveTo>
                        <a:pt x="17421" y="12116"/>
                      </a:moveTo>
                      <a:cubicBezTo>
                        <a:pt x="18505" y="12890"/>
                        <a:pt x="19193" y="14504"/>
                        <a:pt x="19193" y="16273"/>
                      </a:cubicBezTo>
                      <a:moveTo>
                        <a:pt x="21600" y="7649"/>
                      </a:moveTo>
                      <a:cubicBezTo>
                        <a:pt x="21423" y="8256"/>
                        <a:pt x="21153" y="8794"/>
                        <a:pt x="20811" y="9222"/>
                      </a:cubicBezTo>
                      <a:moveTo>
                        <a:pt x="19707" y="1814"/>
                      </a:moveTo>
                      <a:cubicBezTo>
                        <a:pt x="19737" y="2059"/>
                        <a:pt x="19751" y="2307"/>
                        <a:pt x="19749" y="2556"/>
                      </a:cubicBezTo>
                      <a:moveTo>
                        <a:pt x="14668" y="947"/>
                      </a:moveTo>
                      <a:cubicBezTo>
                        <a:pt x="14771" y="605"/>
                        <a:pt x="14907" y="286"/>
                        <a:pt x="15073" y="0"/>
                      </a:cubicBezTo>
                      <a:moveTo>
                        <a:pt x="10888" y="1399"/>
                      </a:moveTo>
                      <a:cubicBezTo>
                        <a:pt x="10930" y="1115"/>
                        <a:pt x="10996" y="841"/>
                        <a:pt x="11084" y="582"/>
                      </a:cubicBezTo>
                      <a:moveTo>
                        <a:pt x="6452" y="1676"/>
                      </a:moveTo>
                      <a:cubicBezTo>
                        <a:pt x="6709" y="1897"/>
                        <a:pt x="6947" y="2163"/>
                        <a:pt x="7160" y="2469"/>
                      </a:cubicBezTo>
                      <a:moveTo>
                        <a:pt x="1072" y="7905"/>
                      </a:moveTo>
                      <a:lnTo>
                        <a:pt x="1072" y="7905"/>
                      </a:lnTo>
                      <a:cubicBezTo>
                        <a:pt x="1016" y="7632"/>
                        <a:pt x="974" y="7353"/>
                        <a:pt x="948" y="7071"/>
                      </a:cubicBezTo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1643" name="glue"/>
              <p:cNvSpPr txBox="1"/>
              <p:nvPr/>
            </p:nvSpPr>
            <p:spPr>
              <a:xfrm>
                <a:off x="906319" y="4080"/>
                <a:ext cx="4269394" cy="5440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:r>
                  <a:t>glue</a:t>
                </a:r>
              </a:p>
            </p:txBody>
          </p:sp>
        </p:grpSp>
        <p:sp>
          <p:nvSpPr>
            <p:cNvPr id="1645" name="Rectangle 24"/>
            <p:cNvSpPr/>
            <p:nvPr/>
          </p:nvSpPr>
          <p:spPr>
            <a:xfrm>
              <a:off x="1485682" y="1230573"/>
              <a:ext cx="6680755" cy="11617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46" name="Trapezoid 25"/>
            <p:cNvSpPr/>
            <p:nvPr/>
          </p:nvSpPr>
          <p:spPr>
            <a:xfrm>
              <a:off x="4324010" y="-1"/>
              <a:ext cx="809522" cy="1210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solidFill>
                <a:srgbClr val="7878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Rectangle 23"/>
          <p:cNvSpPr/>
          <p:nvPr/>
        </p:nvSpPr>
        <p:spPr>
          <a:xfrm>
            <a:off x="1277425" y="4896263"/>
            <a:ext cx="9457544" cy="281579"/>
          </a:xfrm>
          <a:prstGeom prst="rect">
            <a:avLst/>
          </a:prstGeom>
          <a:solidFill>
            <a:schemeClr val="accent3"/>
          </a:solidFill>
          <a:ln w="12700">
            <a:solidFill>
              <a:srgbClr val="78787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656" name="Group 5"/>
          <p:cNvGrpSpPr/>
          <p:nvPr/>
        </p:nvGrpSpPr>
        <p:grpSpPr>
          <a:xfrm>
            <a:off x="3667123" y="3928316"/>
            <a:ext cx="4857752" cy="900114"/>
            <a:chOff x="0" y="0"/>
            <a:chExt cx="4857751" cy="900113"/>
          </a:xfrm>
        </p:grpSpPr>
        <p:sp>
          <p:nvSpPr>
            <p:cNvPr id="1650" name="Rectangle 6"/>
            <p:cNvSpPr/>
            <p:nvPr/>
          </p:nvSpPr>
          <p:spPr>
            <a:xfrm>
              <a:off x="-1" y="271462"/>
              <a:ext cx="4857753" cy="257176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1" name="Rectangle 7"/>
            <p:cNvSpPr/>
            <p:nvPr/>
          </p:nvSpPr>
          <p:spPr>
            <a:xfrm>
              <a:off x="676961" y="-1"/>
              <a:ext cx="194578" cy="7429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52" name="Rectangle 8"/>
            <p:cNvSpPr/>
            <p:nvPr/>
          </p:nvSpPr>
          <p:spPr>
            <a:xfrm>
              <a:off x="1510399" y="119060"/>
              <a:ext cx="194578" cy="7429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53" name="Rectangle 9"/>
            <p:cNvSpPr/>
            <p:nvPr/>
          </p:nvSpPr>
          <p:spPr>
            <a:xfrm>
              <a:off x="2339073" y="138111"/>
              <a:ext cx="194578" cy="7429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54" name="Rectangle 10"/>
            <p:cNvSpPr/>
            <p:nvPr/>
          </p:nvSpPr>
          <p:spPr>
            <a:xfrm>
              <a:off x="3172511" y="119060"/>
              <a:ext cx="194578" cy="7429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55" name="Rectangle 11"/>
            <p:cNvSpPr/>
            <p:nvPr/>
          </p:nvSpPr>
          <p:spPr>
            <a:xfrm>
              <a:off x="4003567" y="157162"/>
              <a:ext cx="194578" cy="7429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1657" name="Oval 17"/>
          <p:cNvSpPr/>
          <p:nvPr/>
        </p:nvSpPr>
        <p:spPr>
          <a:xfrm>
            <a:off x="4332009" y="3928114"/>
            <a:ext cx="304801" cy="342605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8" name="Oval 18"/>
          <p:cNvSpPr/>
          <p:nvPr/>
        </p:nvSpPr>
        <p:spPr>
          <a:xfrm>
            <a:off x="5118506" y="3939090"/>
            <a:ext cx="304801" cy="342605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9" name="Oval 19"/>
          <p:cNvSpPr/>
          <p:nvPr/>
        </p:nvSpPr>
        <p:spPr>
          <a:xfrm>
            <a:off x="5928028" y="3914176"/>
            <a:ext cx="304801" cy="342605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0" name="Oval 20"/>
          <p:cNvSpPr/>
          <p:nvPr/>
        </p:nvSpPr>
        <p:spPr>
          <a:xfrm>
            <a:off x="7670690" y="3968005"/>
            <a:ext cx="304801" cy="342605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1" name="Oval 21"/>
          <p:cNvSpPr/>
          <p:nvPr/>
        </p:nvSpPr>
        <p:spPr>
          <a:xfrm>
            <a:off x="6786223" y="3957187"/>
            <a:ext cx="304801" cy="342605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666" name="Cloud 22"/>
          <p:cNvGrpSpPr/>
          <p:nvPr/>
        </p:nvGrpSpPr>
        <p:grpSpPr>
          <a:xfrm>
            <a:off x="2807031" y="4399377"/>
            <a:ext cx="6544381" cy="584155"/>
            <a:chOff x="0" y="0"/>
            <a:chExt cx="6544379" cy="584153"/>
          </a:xfrm>
        </p:grpSpPr>
        <p:grpSp>
          <p:nvGrpSpPr>
            <p:cNvPr id="1664" name="Group"/>
            <p:cNvGrpSpPr/>
            <p:nvPr/>
          </p:nvGrpSpPr>
          <p:grpSpPr>
            <a:xfrm>
              <a:off x="-1" y="0"/>
              <a:ext cx="6544381" cy="584154"/>
              <a:chOff x="0" y="0"/>
              <a:chExt cx="6544379" cy="584153"/>
            </a:xfrm>
          </p:grpSpPr>
          <p:sp>
            <p:nvSpPr>
              <p:cNvPr id="1662" name="Shape"/>
              <p:cNvSpPr/>
              <p:nvPr/>
            </p:nvSpPr>
            <p:spPr>
              <a:xfrm>
                <a:off x="0" y="-1"/>
                <a:ext cx="6544380" cy="5841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lnTo>
                      <a:pt x="20203" y="7321"/>
                    </a:ln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86D2B9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63" name="Shape"/>
              <p:cNvSpPr/>
              <p:nvPr/>
            </p:nvSpPr>
            <p:spPr>
              <a:xfrm>
                <a:off x="332309" y="29703"/>
                <a:ext cx="5996836" cy="495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lnTo>
                      <a:pt x="1380" y="14010"/>
                    </a:ln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lnTo>
                      <a:pt x="2598" y="19137"/>
                    </a:ln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665" name="glue"/>
            <p:cNvSpPr txBox="1"/>
            <p:nvPr/>
          </p:nvSpPr>
          <p:spPr>
            <a:xfrm>
              <a:off x="906319" y="4080"/>
              <a:ext cx="4269395" cy="544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glue</a:t>
              </a:r>
            </a:p>
          </p:txBody>
        </p:sp>
      </p:grpSp>
      <p:sp>
        <p:nvSpPr>
          <p:cNvPr id="1667" name="Rectangle 24"/>
          <p:cNvSpPr/>
          <p:nvPr/>
        </p:nvSpPr>
        <p:spPr>
          <a:xfrm>
            <a:off x="2860395" y="3912089"/>
            <a:ext cx="6680756" cy="11617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68" name="Trapezoid 25"/>
          <p:cNvSpPr/>
          <p:nvPr/>
        </p:nvSpPr>
        <p:spPr>
          <a:xfrm>
            <a:off x="5601436" y="2663469"/>
            <a:ext cx="809523" cy="1210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5400" y="0"/>
                </a:lnTo>
                <a:lnTo>
                  <a:pt x="162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rgbClr val="78787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9" name="Rectangle 1"/>
          <p:cNvSpPr/>
          <p:nvPr/>
        </p:nvSpPr>
        <p:spPr>
          <a:xfrm>
            <a:off x="4354112" y="4218504"/>
            <a:ext cx="196625" cy="305404"/>
          </a:xfrm>
          <a:prstGeom prst="rect">
            <a:avLst/>
          </a:prstGeom>
          <a:solidFill>
            <a:srgbClr val="86D2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0" name="Rectangle 26"/>
          <p:cNvSpPr/>
          <p:nvPr/>
        </p:nvSpPr>
        <p:spPr>
          <a:xfrm>
            <a:off x="5165447" y="4204518"/>
            <a:ext cx="196625" cy="305404"/>
          </a:xfrm>
          <a:prstGeom prst="rect">
            <a:avLst/>
          </a:prstGeom>
          <a:solidFill>
            <a:srgbClr val="86D2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1" name="Rectangle 27"/>
          <p:cNvSpPr/>
          <p:nvPr/>
        </p:nvSpPr>
        <p:spPr>
          <a:xfrm>
            <a:off x="5991049" y="4204518"/>
            <a:ext cx="196625" cy="305404"/>
          </a:xfrm>
          <a:prstGeom prst="rect">
            <a:avLst/>
          </a:prstGeom>
          <a:solidFill>
            <a:srgbClr val="86D2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2" name="Rectangle 28"/>
          <p:cNvSpPr/>
          <p:nvPr/>
        </p:nvSpPr>
        <p:spPr>
          <a:xfrm>
            <a:off x="6829636" y="4218878"/>
            <a:ext cx="196625" cy="305404"/>
          </a:xfrm>
          <a:prstGeom prst="rect">
            <a:avLst/>
          </a:prstGeom>
          <a:solidFill>
            <a:srgbClr val="86D2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3" name="Rectangle 29"/>
          <p:cNvSpPr/>
          <p:nvPr/>
        </p:nvSpPr>
        <p:spPr>
          <a:xfrm>
            <a:off x="7684188" y="4219116"/>
            <a:ext cx="196625" cy="305404"/>
          </a:xfrm>
          <a:prstGeom prst="rect">
            <a:avLst/>
          </a:prstGeom>
          <a:solidFill>
            <a:srgbClr val="86D2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4" name="Title 1"/>
          <p:cNvSpPr txBox="1"/>
          <p:nvPr/>
        </p:nvSpPr>
        <p:spPr>
          <a:xfrm>
            <a:off x="1153158" y="413788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Solution: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 glue to keep beads in place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Rectangle 23"/>
          <p:cNvSpPr/>
          <p:nvPr/>
        </p:nvSpPr>
        <p:spPr>
          <a:xfrm>
            <a:off x="1277425" y="4896263"/>
            <a:ext cx="9457544" cy="281579"/>
          </a:xfrm>
          <a:prstGeom prst="rect">
            <a:avLst/>
          </a:prstGeom>
          <a:solidFill>
            <a:schemeClr val="accent3"/>
          </a:solidFill>
          <a:ln w="12700">
            <a:solidFill>
              <a:srgbClr val="78787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7" name="Title 1"/>
          <p:cNvSpPr txBox="1"/>
          <p:nvPr/>
        </p:nvSpPr>
        <p:spPr>
          <a:xfrm>
            <a:off x="1153498" y="127729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571500" indent="-571500">
              <a:lnSpc>
                <a:spcPct val="90000"/>
              </a:lnSpc>
              <a:buSzPct val="100000"/>
              <a:buChar char="➢"/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Avoid</a:t>
            </a:r>
            <a:r>
              <a:t> </a:t>
            </a:r>
            <a:r>
              <a:t>the</a:t>
            </a:r>
            <a:r>
              <a:t> </a:t>
            </a:r>
            <a:r>
              <a:t>step</a:t>
            </a:r>
            <a:r>
              <a:t> </a:t>
            </a:r>
            <a:r>
              <a:t>of</a:t>
            </a:r>
            <a:r>
              <a:t> </a:t>
            </a:r>
            <a:r>
              <a:t>pealing</a:t>
            </a:r>
            <a:r>
              <a:t> </a:t>
            </a:r>
            <a:r>
              <a:t>off</a:t>
            </a:r>
            <a:r>
              <a:t> </a:t>
            </a:r>
            <a:r>
              <a:t>protein</a:t>
            </a:r>
          </a:p>
        </p:txBody>
      </p:sp>
      <p:grpSp>
        <p:nvGrpSpPr>
          <p:cNvPr id="1684" name="Group 5"/>
          <p:cNvGrpSpPr/>
          <p:nvPr/>
        </p:nvGrpSpPr>
        <p:grpSpPr>
          <a:xfrm>
            <a:off x="3667123" y="3928316"/>
            <a:ext cx="4857752" cy="900114"/>
            <a:chOff x="0" y="0"/>
            <a:chExt cx="4857751" cy="900113"/>
          </a:xfrm>
        </p:grpSpPr>
        <p:sp>
          <p:nvSpPr>
            <p:cNvPr id="1678" name="Rectangle 6"/>
            <p:cNvSpPr/>
            <p:nvPr/>
          </p:nvSpPr>
          <p:spPr>
            <a:xfrm>
              <a:off x="-1" y="271462"/>
              <a:ext cx="4857753" cy="257176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9" name="Rectangle 7"/>
            <p:cNvSpPr/>
            <p:nvPr/>
          </p:nvSpPr>
          <p:spPr>
            <a:xfrm>
              <a:off x="676961" y="-1"/>
              <a:ext cx="194578" cy="7429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80" name="Rectangle 8"/>
            <p:cNvSpPr/>
            <p:nvPr/>
          </p:nvSpPr>
          <p:spPr>
            <a:xfrm>
              <a:off x="1510399" y="119060"/>
              <a:ext cx="194578" cy="7429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81" name="Rectangle 9"/>
            <p:cNvSpPr/>
            <p:nvPr/>
          </p:nvSpPr>
          <p:spPr>
            <a:xfrm>
              <a:off x="2339073" y="138111"/>
              <a:ext cx="194578" cy="7429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82" name="Rectangle 10"/>
            <p:cNvSpPr/>
            <p:nvPr/>
          </p:nvSpPr>
          <p:spPr>
            <a:xfrm>
              <a:off x="3172511" y="119060"/>
              <a:ext cx="194578" cy="7429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83" name="Rectangle 11"/>
            <p:cNvSpPr/>
            <p:nvPr/>
          </p:nvSpPr>
          <p:spPr>
            <a:xfrm>
              <a:off x="4003567" y="157162"/>
              <a:ext cx="194578" cy="7429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1685" name="Oval 17"/>
          <p:cNvSpPr/>
          <p:nvPr/>
        </p:nvSpPr>
        <p:spPr>
          <a:xfrm>
            <a:off x="4332009" y="3928114"/>
            <a:ext cx="304801" cy="342605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6" name="Oval 18"/>
          <p:cNvSpPr/>
          <p:nvPr/>
        </p:nvSpPr>
        <p:spPr>
          <a:xfrm>
            <a:off x="5118506" y="3939090"/>
            <a:ext cx="304801" cy="342605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7" name="Oval 19"/>
          <p:cNvSpPr/>
          <p:nvPr/>
        </p:nvSpPr>
        <p:spPr>
          <a:xfrm>
            <a:off x="5928028" y="3914176"/>
            <a:ext cx="304801" cy="342605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8" name="Oval 20"/>
          <p:cNvSpPr/>
          <p:nvPr/>
        </p:nvSpPr>
        <p:spPr>
          <a:xfrm>
            <a:off x="7670690" y="3968005"/>
            <a:ext cx="304801" cy="342605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9" name="Oval 21"/>
          <p:cNvSpPr/>
          <p:nvPr/>
        </p:nvSpPr>
        <p:spPr>
          <a:xfrm>
            <a:off x="6786223" y="3957187"/>
            <a:ext cx="304801" cy="342605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694" name="Cloud 22"/>
          <p:cNvGrpSpPr/>
          <p:nvPr/>
        </p:nvGrpSpPr>
        <p:grpSpPr>
          <a:xfrm>
            <a:off x="2807031" y="4399377"/>
            <a:ext cx="6544381" cy="584155"/>
            <a:chOff x="0" y="0"/>
            <a:chExt cx="6544379" cy="584153"/>
          </a:xfrm>
        </p:grpSpPr>
        <p:grpSp>
          <p:nvGrpSpPr>
            <p:cNvPr id="1692" name="Group"/>
            <p:cNvGrpSpPr/>
            <p:nvPr/>
          </p:nvGrpSpPr>
          <p:grpSpPr>
            <a:xfrm>
              <a:off x="-1" y="0"/>
              <a:ext cx="6544381" cy="584154"/>
              <a:chOff x="0" y="0"/>
              <a:chExt cx="6544379" cy="584153"/>
            </a:xfrm>
          </p:grpSpPr>
          <p:sp>
            <p:nvSpPr>
              <p:cNvPr id="1690" name="Shape"/>
              <p:cNvSpPr/>
              <p:nvPr/>
            </p:nvSpPr>
            <p:spPr>
              <a:xfrm>
                <a:off x="0" y="-1"/>
                <a:ext cx="6544380" cy="5841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lnTo>
                      <a:pt x="20203" y="7321"/>
                    </a:ln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86D2B9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1" name="Shape"/>
              <p:cNvSpPr/>
              <p:nvPr/>
            </p:nvSpPr>
            <p:spPr>
              <a:xfrm>
                <a:off x="332309" y="29703"/>
                <a:ext cx="5996836" cy="495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lnTo>
                      <a:pt x="1380" y="14010"/>
                    </a:ln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lnTo>
                      <a:pt x="2598" y="19137"/>
                    </a:ln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693" name="glue"/>
            <p:cNvSpPr txBox="1"/>
            <p:nvPr/>
          </p:nvSpPr>
          <p:spPr>
            <a:xfrm>
              <a:off x="906319" y="4080"/>
              <a:ext cx="4269395" cy="544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glue</a:t>
              </a:r>
            </a:p>
          </p:txBody>
        </p:sp>
      </p:grpSp>
      <p:sp>
        <p:nvSpPr>
          <p:cNvPr id="1695" name="Rectangle 1"/>
          <p:cNvSpPr/>
          <p:nvPr/>
        </p:nvSpPr>
        <p:spPr>
          <a:xfrm>
            <a:off x="4354112" y="4218504"/>
            <a:ext cx="196625" cy="305404"/>
          </a:xfrm>
          <a:prstGeom prst="rect">
            <a:avLst/>
          </a:prstGeom>
          <a:solidFill>
            <a:srgbClr val="86D2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6" name="Rectangle 26"/>
          <p:cNvSpPr/>
          <p:nvPr/>
        </p:nvSpPr>
        <p:spPr>
          <a:xfrm>
            <a:off x="5165447" y="4204518"/>
            <a:ext cx="196625" cy="305404"/>
          </a:xfrm>
          <a:prstGeom prst="rect">
            <a:avLst/>
          </a:prstGeom>
          <a:solidFill>
            <a:srgbClr val="86D2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7" name="Rectangle 27"/>
          <p:cNvSpPr/>
          <p:nvPr/>
        </p:nvSpPr>
        <p:spPr>
          <a:xfrm>
            <a:off x="5991049" y="4204518"/>
            <a:ext cx="196625" cy="305404"/>
          </a:xfrm>
          <a:prstGeom prst="rect">
            <a:avLst/>
          </a:prstGeom>
          <a:solidFill>
            <a:srgbClr val="86D2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8" name="Rectangle 28"/>
          <p:cNvSpPr/>
          <p:nvPr/>
        </p:nvSpPr>
        <p:spPr>
          <a:xfrm>
            <a:off x="6829636" y="4218878"/>
            <a:ext cx="196625" cy="305404"/>
          </a:xfrm>
          <a:prstGeom prst="rect">
            <a:avLst/>
          </a:prstGeom>
          <a:solidFill>
            <a:srgbClr val="86D2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9" name="Rectangle 29"/>
          <p:cNvSpPr/>
          <p:nvPr/>
        </p:nvSpPr>
        <p:spPr>
          <a:xfrm>
            <a:off x="7684188" y="4219116"/>
            <a:ext cx="196625" cy="305404"/>
          </a:xfrm>
          <a:prstGeom prst="rect">
            <a:avLst/>
          </a:prstGeom>
          <a:solidFill>
            <a:srgbClr val="86D2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00" name="Ink 2" descr="Ink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0801" y="4179180"/>
            <a:ext cx="18001" cy="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1" name="Ink 31" descr="Ink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322" y="413382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2" name="Ink 32" descr="Ink 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3881" y="400386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3" name="Ink 33" descr="Ink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3082" y="389694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4" name="Ink 34" descr="Ink 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4281" y="38850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5" name="Ink 35" descr="Ink 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6121" y="39552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6" name="Ink 36" descr="Ink 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4362" y="404850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7" name="Ink 37" descr="Ink 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4362" y="414498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8" name="Ink 38" descr="Ink 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1762" y="417414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9" name="Ink 39" descr="Ink 3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8162" y="405642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0" name="Ink 40" descr="Ink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0801" y="395382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1" name="Ink 41" descr="Ink 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4162" y="389874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2" name="Ink 42" descr="Ink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1041" y="394158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3" name="Ink 43" descr="Ink 4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3762" y="406398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4" name="Ink 44" descr="Ink 4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3762" y="415722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5" name="Ink 45" descr="Ink 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1602" y="42889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6" name="Ink 46" descr="Ink 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7162" y="428502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7" name="Ink 47" descr="Ink 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1241" y="42846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8" name="Ink 48" descr="Ink 4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2481" y="42846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9" name="Ink 49" descr="Ink 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6761" y="41485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0" name="Ink 50" descr="Ink 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6401" y="40477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1" name="Ink 53" descr="Ink 5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5082" y="39073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2" name="Ink 54" descr="Ink 5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9641" y="389622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Ink 55" descr="Ink 5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5081" y="394374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4" name="Ink 56" descr="Ink 5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6281" y="409854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5" name="Ink 57" descr="Ink 5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4722" y="41665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6" name="Ink 58" descr="Ink 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7001" y="42565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7" name="Ink 59" descr="Ink 5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2882" y="426450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8" name="Ink 60" descr="Ink 6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5842" y="415074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9" name="Ink 61" descr="Ink 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1841" y="399234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0" name="Ink 62" descr="Ink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2202" y="39181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1" name="Ink 63" descr="Ink 6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6802" y="393654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2" name="Ink 64" descr="Ink 6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0042" y="405750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3" name="Ink 65" descr="Ink 6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9482" y="41665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4" name="Ink 66" descr="Ink 6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6242" y="428250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5" name="Ink 67" descr="Ink 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5482" y="414534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6" name="Ink 70" descr="Ink 7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2122" y="3982980"/>
            <a:ext cx="46441" cy="62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7" name="Ink 71" descr="Ink 7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5081" y="39174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8" name="Ink 72" descr="Ink 7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2842" y="393222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9" name="Ink 73" descr="Ink 7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2922" y="404418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0" name="Ink 74" descr="Ink 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5001" y="42216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Ink 75" descr="Ink 7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2762" y="4320301"/>
            <a:ext cx="36001" cy="3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4" name="Rectangle 76"/>
          <p:cNvGrpSpPr/>
          <p:nvPr/>
        </p:nvGrpSpPr>
        <p:grpSpPr>
          <a:xfrm>
            <a:off x="1044983" y="3271880"/>
            <a:ext cx="9503765" cy="358141"/>
            <a:chOff x="0" y="0"/>
            <a:chExt cx="9503764" cy="358140"/>
          </a:xfrm>
        </p:grpSpPr>
        <p:sp>
          <p:nvSpPr>
            <p:cNvPr id="1742" name="Rectangle"/>
            <p:cNvSpPr/>
            <p:nvPr/>
          </p:nvSpPr>
          <p:spPr>
            <a:xfrm>
              <a:off x="0" y="91003"/>
              <a:ext cx="9503765" cy="17613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43" name="Cover glass"/>
            <p:cNvSpPr txBox="1"/>
            <p:nvPr/>
          </p:nvSpPr>
          <p:spPr>
            <a:xfrm>
              <a:off x="0" y="-1"/>
              <a:ext cx="9503765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Cover</a:t>
              </a:r>
              <a:r>
                <a:t> </a:t>
              </a:r>
              <a:r>
                <a:t>glass</a:t>
              </a:r>
            </a:p>
          </p:txBody>
        </p:sp>
      </p:grpSp>
      <p:grpSp>
        <p:nvGrpSpPr>
          <p:cNvPr id="1747" name="Oval 78"/>
          <p:cNvGrpSpPr/>
          <p:nvPr/>
        </p:nvGrpSpPr>
        <p:grpSpPr>
          <a:xfrm>
            <a:off x="2218390" y="3508559"/>
            <a:ext cx="7575613" cy="364045"/>
            <a:chOff x="0" y="0"/>
            <a:chExt cx="7575612" cy="364044"/>
          </a:xfrm>
        </p:grpSpPr>
        <p:sp>
          <p:nvSpPr>
            <p:cNvPr id="1745" name="Oval"/>
            <p:cNvSpPr/>
            <p:nvPr/>
          </p:nvSpPr>
          <p:spPr>
            <a:xfrm>
              <a:off x="-1" y="-1"/>
              <a:ext cx="7575614" cy="364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46" name="PA gel"/>
            <p:cNvSpPr txBox="1"/>
            <p:nvPr/>
          </p:nvSpPr>
          <p:spPr>
            <a:xfrm>
              <a:off x="1109423" y="2951"/>
              <a:ext cx="5356765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PA</a:t>
              </a:r>
              <a:r>
                <a:t> </a:t>
              </a:r>
              <a:r>
                <a:t>gel</a:t>
              </a:r>
            </a:p>
          </p:txBody>
        </p:sp>
      </p:grpSp>
      <p:sp>
        <p:nvSpPr>
          <p:cNvPr id="1748" name="Content Placeholder 2"/>
          <p:cNvSpPr txBox="1"/>
          <p:nvPr>
            <p:ph type="body" idx="1"/>
          </p:nvPr>
        </p:nvSpPr>
        <p:spPr>
          <a:xfrm>
            <a:off x="1153498" y="1363349"/>
            <a:ext cx="10515601" cy="4351338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514350" indent="-514350">
              <a:buFontTx/>
              <a:buAutoNum type="arabicPeriod" startAt="1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Coat</a:t>
            </a:r>
            <a:r>
              <a:t> </a:t>
            </a:r>
            <a:r>
              <a:t>protein</a:t>
            </a:r>
            <a:r>
              <a:t> </a:t>
            </a:r>
            <a:r>
              <a:t>on</a:t>
            </a:r>
            <a:r>
              <a:t> </a:t>
            </a:r>
            <a:r>
              <a:t>beads</a:t>
            </a:r>
            <a:r>
              <a:t> </a:t>
            </a:r>
            <a:r>
              <a:t>beforehand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TextBox 5"/>
          <p:cNvSpPr txBox="1"/>
          <p:nvPr/>
        </p:nvSpPr>
        <p:spPr>
          <a:xfrm>
            <a:off x="1029047" y="348984"/>
            <a:ext cx="9766380" cy="666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MSC grown in 60 mm pores</a:t>
            </a:r>
          </a:p>
        </p:txBody>
      </p:sp>
      <p:sp>
        <p:nvSpPr>
          <p:cNvPr id="1751" name="TextBox 6"/>
          <p:cNvSpPr txBox="1"/>
          <p:nvPr/>
        </p:nvSpPr>
        <p:spPr>
          <a:xfrm>
            <a:off x="1954304" y="986557"/>
            <a:ext cx="5486403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2019/08/15</a:t>
            </a:r>
            <a:r>
              <a:t> </a:t>
            </a:r>
            <a:r>
              <a:t>Day0  </a:t>
            </a:r>
          </a:p>
        </p:txBody>
      </p:sp>
      <p:pic>
        <p:nvPicPr>
          <p:cNvPr id="175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8334" t="0" r="0" b="0"/>
          <a:stretch>
            <a:fillRect/>
          </a:stretch>
        </p:blipFill>
        <p:spPr>
          <a:xfrm>
            <a:off x="609599" y="1310236"/>
            <a:ext cx="4567450" cy="4720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3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3443" y="1310235"/>
            <a:ext cx="4472785" cy="4720857"/>
          </a:xfrm>
          <a:prstGeom prst="rect">
            <a:avLst/>
          </a:prstGeom>
          <a:ln w="12700">
            <a:miter lim="400000"/>
          </a:ln>
        </p:spPr>
      </p:pic>
      <p:sp>
        <p:nvSpPr>
          <p:cNvPr id="1754" name="TextBox 8"/>
          <p:cNvSpPr txBox="1"/>
          <p:nvPr/>
        </p:nvSpPr>
        <p:spPr>
          <a:xfrm>
            <a:off x="8052224" y="958142"/>
            <a:ext cx="5486402" cy="37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2019/08/19</a:t>
            </a:r>
            <a:r>
              <a:t> </a:t>
            </a:r>
            <a:r>
              <a:t>Day3  </a:t>
            </a:r>
          </a:p>
        </p:txBody>
      </p:sp>
      <p:sp>
        <p:nvSpPr>
          <p:cNvPr id="1755" name="TextBox 11"/>
          <p:cNvSpPr txBox="1"/>
          <p:nvPr/>
        </p:nvSpPr>
        <p:spPr>
          <a:xfrm>
            <a:off x="6583443" y="6031091"/>
            <a:ext cx="5486403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20x TRITC Fluorescent</a:t>
            </a:r>
            <a:r>
              <a:t> </a:t>
            </a:r>
            <a:r>
              <a:t>dye:</a:t>
            </a:r>
            <a:r>
              <a:t> </a:t>
            </a:r>
            <a:r>
              <a:t>CellTracker</a:t>
            </a:r>
            <a:r>
              <a:t> </a:t>
            </a:r>
          </a:p>
        </p:txBody>
      </p:sp>
      <p:sp>
        <p:nvSpPr>
          <p:cNvPr id="1756" name="TextBox 4"/>
          <p:cNvSpPr txBox="1"/>
          <p:nvPr/>
        </p:nvSpPr>
        <p:spPr>
          <a:xfrm>
            <a:off x="609598" y="6107522"/>
            <a:ext cx="6569525" cy="66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</a:t>
            </a:r>
            <a:r>
              <a:t> </a:t>
            </a:r>
            <a:r>
              <a:t>cell</a:t>
            </a:r>
            <a:r>
              <a:t> </a:t>
            </a:r>
            <a:r>
              <a:t>in</a:t>
            </a:r>
            <a:r>
              <a:t> </a:t>
            </a:r>
            <a:r>
              <a:t>pores</a:t>
            </a:r>
            <a:r>
              <a:t> </a:t>
            </a:r>
            <a:r>
              <a:t>undivided</a:t>
            </a:r>
            <a:r>
              <a:t> </a:t>
            </a:r>
            <a:r>
              <a:t>:</a:t>
            </a:r>
          </a:p>
          <a:p>
            <a: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N:</a:t>
            </a:r>
            <a:r>
              <a:t> </a:t>
            </a:r>
            <a:r>
              <a:t>38</a:t>
            </a:r>
            <a:r>
              <a:t> </a:t>
            </a:r>
            <a:r>
              <a:t>out</a:t>
            </a:r>
            <a:r>
              <a:t> </a:t>
            </a:r>
            <a:r>
              <a:t>of</a:t>
            </a:r>
            <a:r>
              <a:t> </a:t>
            </a:r>
            <a:r>
              <a:t>38</a:t>
            </a:r>
            <a:r>
              <a:t>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t>100%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34892" r="71053" b="36098"/>
          <a:stretch>
            <a:fillRect/>
          </a:stretch>
        </p:blipFill>
        <p:spPr>
          <a:xfrm>
            <a:off x="3440481" y="1099476"/>
            <a:ext cx="1750201" cy="1729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9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rcRect l="0" t="34080" r="73490" b="36910"/>
          <a:stretch>
            <a:fillRect/>
          </a:stretch>
        </p:blipFill>
        <p:spPr>
          <a:xfrm>
            <a:off x="5268917" y="1104482"/>
            <a:ext cx="1745136" cy="1724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0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rcRect l="71053" t="32385" r="0" b="38604"/>
          <a:stretch>
            <a:fillRect/>
          </a:stretch>
        </p:blipFill>
        <p:spPr>
          <a:xfrm>
            <a:off x="3440482" y="4997094"/>
            <a:ext cx="1750198" cy="1729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1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834" t="70990" r="72655" b="0"/>
          <a:stretch>
            <a:fillRect/>
          </a:stretch>
        </p:blipFill>
        <p:spPr>
          <a:xfrm>
            <a:off x="5268917" y="3229844"/>
            <a:ext cx="1745132" cy="1724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2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rcRect l="2858" t="69944" r="68195" b="1044"/>
          <a:stretch>
            <a:fillRect/>
          </a:stretch>
        </p:blipFill>
        <p:spPr>
          <a:xfrm>
            <a:off x="3442363" y="3224839"/>
            <a:ext cx="1750201" cy="1729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3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rcRect l="68592" t="34209" r="4898" b="36781"/>
          <a:stretch>
            <a:fillRect/>
          </a:stretch>
        </p:blipFill>
        <p:spPr>
          <a:xfrm>
            <a:off x="5268917" y="4997096"/>
            <a:ext cx="1750196" cy="1729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4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rcRect l="2583" t="34883" r="79779" b="46633"/>
          <a:stretch>
            <a:fillRect/>
          </a:stretch>
        </p:blipFill>
        <p:spPr>
          <a:xfrm>
            <a:off x="7067801" y="1109485"/>
            <a:ext cx="1745134" cy="1724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5" name="Picture 20" descr="Picture 20"/>
          <p:cNvPicPr>
            <a:picLocks noChangeAspect="1"/>
          </p:cNvPicPr>
          <p:nvPr/>
        </p:nvPicPr>
        <p:blipFill>
          <a:blip r:embed="rId5">
            <a:extLst/>
          </a:blip>
          <a:srcRect l="0" t="69657" r="71049" b="0"/>
          <a:stretch>
            <a:fillRect/>
          </a:stretch>
        </p:blipFill>
        <p:spPr>
          <a:xfrm>
            <a:off x="7067801" y="3224840"/>
            <a:ext cx="1745133" cy="1724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6" name="Picture 22" descr="Picture 22"/>
          <p:cNvPicPr>
            <a:picLocks noChangeAspect="1"/>
          </p:cNvPicPr>
          <p:nvPr/>
        </p:nvPicPr>
        <p:blipFill>
          <a:blip r:embed="rId6">
            <a:extLst/>
          </a:blip>
          <a:srcRect l="75384" t="31709" r="6978" b="49805"/>
          <a:stretch>
            <a:fillRect/>
          </a:stretch>
        </p:blipFill>
        <p:spPr>
          <a:xfrm>
            <a:off x="7067800" y="5002098"/>
            <a:ext cx="1745135" cy="1724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67" name="TextBox 23"/>
          <p:cNvSpPr txBox="1"/>
          <p:nvPr/>
        </p:nvSpPr>
        <p:spPr>
          <a:xfrm>
            <a:off x="2316790" y="1756039"/>
            <a:ext cx="637136" cy="37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(a)</a:t>
            </a:r>
          </a:p>
        </p:txBody>
      </p:sp>
      <p:sp>
        <p:nvSpPr>
          <p:cNvPr id="1768" name="TextBox 24"/>
          <p:cNvSpPr txBox="1"/>
          <p:nvPr/>
        </p:nvSpPr>
        <p:spPr>
          <a:xfrm>
            <a:off x="2316790" y="3915273"/>
            <a:ext cx="514900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(b)</a:t>
            </a:r>
          </a:p>
        </p:txBody>
      </p:sp>
      <p:sp>
        <p:nvSpPr>
          <p:cNvPr id="1769" name="TextBox 25"/>
          <p:cNvSpPr txBox="1"/>
          <p:nvPr/>
        </p:nvSpPr>
        <p:spPr>
          <a:xfrm>
            <a:off x="2391450" y="5339653"/>
            <a:ext cx="637136" cy="37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(c)</a:t>
            </a:r>
          </a:p>
        </p:txBody>
      </p:sp>
      <p:sp>
        <p:nvSpPr>
          <p:cNvPr id="1770" name="TextBox 26"/>
          <p:cNvSpPr txBox="1"/>
          <p:nvPr/>
        </p:nvSpPr>
        <p:spPr>
          <a:xfrm>
            <a:off x="1029047" y="348984"/>
            <a:ext cx="9766380" cy="666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MSC grown in 60 mm pores</a:t>
            </a:r>
          </a:p>
        </p:txBody>
      </p:sp>
      <p:sp>
        <p:nvSpPr>
          <p:cNvPr id="1771" name="TextBox 27"/>
          <p:cNvSpPr txBox="1"/>
          <p:nvPr/>
        </p:nvSpPr>
        <p:spPr>
          <a:xfrm>
            <a:off x="3687097" y="2739051"/>
            <a:ext cx="1114080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Day</a:t>
            </a:r>
            <a:r>
              <a:t> </a:t>
            </a:r>
            <a:r>
              <a:t>0</a:t>
            </a:r>
          </a:p>
        </p:txBody>
      </p:sp>
      <p:sp>
        <p:nvSpPr>
          <p:cNvPr id="1772" name="TextBox 28"/>
          <p:cNvSpPr txBox="1"/>
          <p:nvPr/>
        </p:nvSpPr>
        <p:spPr>
          <a:xfrm>
            <a:off x="5652777" y="2768179"/>
            <a:ext cx="1114080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Day</a:t>
            </a:r>
            <a:r>
              <a:t> </a:t>
            </a:r>
            <a:r>
              <a:t>3</a:t>
            </a:r>
          </a:p>
        </p:txBody>
      </p:sp>
      <p:sp>
        <p:nvSpPr>
          <p:cNvPr id="1773" name="TextBox 29"/>
          <p:cNvSpPr txBox="1"/>
          <p:nvPr/>
        </p:nvSpPr>
        <p:spPr>
          <a:xfrm>
            <a:off x="7300397" y="2741384"/>
            <a:ext cx="1114080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Day</a:t>
            </a:r>
            <a:r>
              <a:t> </a:t>
            </a:r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4482" t="0" r="67145" b="69943"/>
          <a:stretch>
            <a:fillRect/>
          </a:stretch>
        </p:blipFill>
        <p:spPr>
          <a:xfrm>
            <a:off x="3487346" y="1095787"/>
            <a:ext cx="1680167" cy="1732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6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rcRect l="7060" t="0" r="64005" b="70328"/>
          <a:stretch>
            <a:fillRect/>
          </a:stretch>
        </p:blipFill>
        <p:spPr>
          <a:xfrm>
            <a:off x="5211713" y="1095786"/>
            <a:ext cx="1680168" cy="1732786"/>
          </a:xfrm>
          <a:prstGeom prst="rect">
            <a:avLst/>
          </a:prstGeom>
          <a:ln w="12700">
            <a:miter lim="400000"/>
          </a:ln>
        </p:spPr>
      </p:pic>
      <p:sp>
        <p:nvSpPr>
          <p:cNvPr id="1777" name="TextBox 7"/>
          <p:cNvSpPr txBox="1"/>
          <p:nvPr/>
        </p:nvSpPr>
        <p:spPr>
          <a:xfrm>
            <a:off x="771523" y="279251"/>
            <a:ext cx="9766380" cy="70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MSC grown in 100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m</a:t>
            </a:r>
            <a:r>
              <a:t>m pores</a:t>
            </a:r>
          </a:p>
        </p:txBody>
      </p:sp>
      <p:pic>
        <p:nvPicPr>
          <p:cNvPr id="1778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68477" t="65574" r="3150" b="4369"/>
          <a:stretch>
            <a:fillRect/>
          </a:stretch>
        </p:blipFill>
        <p:spPr>
          <a:xfrm>
            <a:off x="3487346" y="3213505"/>
            <a:ext cx="1680167" cy="1732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9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71067" t="70328" r="0" b="0"/>
          <a:stretch>
            <a:fillRect/>
          </a:stretch>
        </p:blipFill>
        <p:spPr>
          <a:xfrm>
            <a:off x="5234578" y="3213505"/>
            <a:ext cx="1680168" cy="1732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0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rcRect l="40801" t="69943" r="30825" b="0"/>
          <a:stretch>
            <a:fillRect/>
          </a:stretch>
        </p:blipFill>
        <p:spPr>
          <a:xfrm>
            <a:off x="3487346" y="4969880"/>
            <a:ext cx="1680167" cy="1732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1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rcRect l="34492" t="70328" r="36573" b="0"/>
          <a:stretch>
            <a:fillRect/>
          </a:stretch>
        </p:blipFill>
        <p:spPr>
          <a:xfrm>
            <a:off x="5234582" y="4969881"/>
            <a:ext cx="1680167" cy="1732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rcRect l="0" t="0" r="70630" b="68845"/>
          <a:stretch>
            <a:fillRect/>
          </a:stretch>
        </p:blipFill>
        <p:spPr>
          <a:xfrm>
            <a:off x="6936082" y="1095786"/>
            <a:ext cx="1680168" cy="1732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rcRect l="70443" t="70667" r="7809" b="6263"/>
          <a:stretch>
            <a:fillRect/>
          </a:stretch>
        </p:blipFill>
        <p:spPr>
          <a:xfrm>
            <a:off x="6936082" y="3213505"/>
            <a:ext cx="1680169" cy="1732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4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rcRect l="35638" t="74825" r="46538" b="6267"/>
          <a:stretch>
            <a:fillRect/>
          </a:stretch>
        </p:blipFill>
        <p:spPr>
          <a:xfrm>
            <a:off x="6936082" y="4969881"/>
            <a:ext cx="1680166" cy="1732784"/>
          </a:xfrm>
          <a:prstGeom prst="rect">
            <a:avLst/>
          </a:prstGeom>
          <a:ln w="12700">
            <a:miter lim="400000"/>
          </a:ln>
        </p:spPr>
      </p:pic>
      <p:sp>
        <p:nvSpPr>
          <p:cNvPr id="1785" name="TextBox 18"/>
          <p:cNvSpPr txBox="1"/>
          <p:nvPr/>
        </p:nvSpPr>
        <p:spPr>
          <a:xfrm>
            <a:off x="3687097" y="2739051"/>
            <a:ext cx="1114080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Day</a:t>
            </a:r>
            <a:r>
              <a:t> </a:t>
            </a:r>
            <a:r>
              <a:t>0</a:t>
            </a:r>
          </a:p>
        </p:txBody>
      </p:sp>
      <p:sp>
        <p:nvSpPr>
          <p:cNvPr id="1786" name="TextBox 19"/>
          <p:cNvSpPr txBox="1"/>
          <p:nvPr/>
        </p:nvSpPr>
        <p:spPr>
          <a:xfrm>
            <a:off x="5298078" y="2752511"/>
            <a:ext cx="1114080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Day</a:t>
            </a:r>
            <a:r>
              <a:t> </a:t>
            </a:r>
            <a:r>
              <a:t>3</a:t>
            </a:r>
          </a:p>
        </p:txBody>
      </p:sp>
      <p:sp>
        <p:nvSpPr>
          <p:cNvPr id="1787" name="TextBox 20"/>
          <p:cNvSpPr txBox="1"/>
          <p:nvPr/>
        </p:nvSpPr>
        <p:spPr>
          <a:xfrm>
            <a:off x="7066649" y="2752510"/>
            <a:ext cx="1114080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Day</a:t>
            </a:r>
            <a:r>
              <a:t> </a:t>
            </a:r>
            <a:r>
              <a:t>5</a:t>
            </a:r>
          </a:p>
        </p:txBody>
      </p:sp>
      <p:sp>
        <p:nvSpPr>
          <p:cNvPr id="1788" name="TextBox 21"/>
          <p:cNvSpPr txBox="1"/>
          <p:nvPr/>
        </p:nvSpPr>
        <p:spPr>
          <a:xfrm>
            <a:off x="2316790" y="1756039"/>
            <a:ext cx="637136" cy="37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(a)</a:t>
            </a:r>
          </a:p>
        </p:txBody>
      </p:sp>
      <p:sp>
        <p:nvSpPr>
          <p:cNvPr id="1789" name="TextBox 22"/>
          <p:cNvSpPr txBox="1"/>
          <p:nvPr/>
        </p:nvSpPr>
        <p:spPr>
          <a:xfrm>
            <a:off x="2316790" y="3915273"/>
            <a:ext cx="514900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(b)</a:t>
            </a:r>
          </a:p>
        </p:txBody>
      </p:sp>
      <p:sp>
        <p:nvSpPr>
          <p:cNvPr id="1790" name="TextBox 23"/>
          <p:cNvSpPr txBox="1"/>
          <p:nvPr/>
        </p:nvSpPr>
        <p:spPr>
          <a:xfrm>
            <a:off x="2391450" y="5339653"/>
            <a:ext cx="637136" cy="37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標題 1"/>
          <p:cNvSpPr txBox="1"/>
          <p:nvPr>
            <p:ph type="title"/>
          </p:nvPr>
        </p:nvSpPr>
        <p:spPr>
          <a:xfrm>
            <a:off x="870203" y="0"/>
            <a:ext cx="10451594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Conclusion</a:t>
            </a:r>
          </a:p>
        </p:txBody>
      </p:sp>
      <p:grpSp>
        <p:nvGrpSpPr>
          <p:cNvPr id="1799" name="內容版面配置區 2"/>
          <p:cNvGrpSpPr/>
          <p:nvPr/>
        </p:nvGrpSpPr>
        <p:grpSpPr>
          <a:xfrm>
            <a:off x="1158051" y="2971809"/>
            <a:ext cx="9875896" cy="1308932"/>
            <a:chOff x="0" y="0"/>
            <a:chExt cx="9875894" cy="1308930"/>
          </a:xfrm>
        </p:grpSpPr>
        <p:sp>
          <p:nvSpPr>
            <p:cNvPr id="1793" name="Circle"/>
            <p:cNvSpPr/>
            <p:nvPr/>
          </p:nvSpPr>
          <p:spPr>
            <a:xfrm>
              <a:off x="0" y="741"/>
              <a:ext cx="1307449" cy="1307449"/>
            </a:xfrm>
            <a:prstGeom prst="ellipse">
              <a:avLst/>
            </a:prstGeom>
            <a:solidFill>
              <a:srgbClr val="CDD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794" name="Square"/>
            <p:cNvSpPr/>
            <p:nvPr/>
          </p:nvSpPr>
          <p:spPr>
            <a:xfrm>
              <a:off x="274564" y="275305"/>
              <a:ext cx="758320" cy="75832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795" name="It is possible to use the new protocol to replace the old method."/>
            <p:cNvSpPr txBox="1"/>
            <p:nvPr/>
          </p:nvSpPr>
          <p:spPr>
            <a:xfrm>
              <a:off x="1587613" y="165100"/>
              <a:ext cx="3081840" cy="9787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77900">
                <a:spcBef>
                  <a:spcPts val="900"/>
                </a:spcBef>
                <a:defRPr sz="2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It is possible to use the new protocol to replace the old method.</a:t>
              </a:r>
            </a:p>
          </p:txBody>
        </p:sp>
        <p:sp>
          <p:nvSpPr>
            <p:cNvPr id="1796" name="Circle"/>
            <p:cNvSpPr/>
            <p:nvPr/>
          </p:nvSpPr>
          <p:spPr>
            <a:xfrm>
              <a:off x="5206441" y="741"/>
              <a:ext cx="1307449" cy="1307449"/>
            </a:xfrm>
            <a:prstGeom prst="ellipse">
              <a:avLst/>
            </a:prstGeom>
            <a:solidFill>
              <a:srgbClr val="CDD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797" name="Square"/>
            <p:cNvSpPr/>
            <p:nvPr/>
          </p:nvSpPr>
          <p:spPr>
            <a:xfrm>
              <a:off x="5481004" y="275305"/>
              <a:ext cx="758321" cy="758320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798" name="We also observe the cell cycle arrest of mesenchymal stem cells in spherical microwell arrays."/>
            <p:cNvSpPr txBox="1"/>
            <p:nvPr/>
          </p:nvSpPr>
          <p:spPr>
            <a:xfrm>
              <a:off x="6794055" y="-1"/>
              <a:ext cx="3081840" cy="1308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977900">
                <a:spcBef>
                  <a:spcPts val="900"/>
                </a:spcBef>
                <a:defRPr sz="2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We also observe the cell cycle arrest of mesenchymal stem cells in spherical microwell arrays.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標題 1"/>
          <p:cNvSpPr txBox="1"/>
          <p:nvPr>
            <p:ph type="title"/>
          </p:nvPr>
        </p:nvSpPr>
        <p:spPr>
          <a:xfrm>
            <a:off x="4001332" y="2255836"/>
            <a:ext cx="10451593" cy="132556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標題 1"/>
          <p:cNvSpPr txBox="1"/>
          <p:nvPr>
            <p:ph type="title"/>
          </p:nvPr>
        </p:nvSpPr>
        <p:spPr>
          <a:xfrm>
            <a:off x="4001332" y="2255836"/>
            <a:ext cx="10451593" cy="132556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Thank</a:t>
            </a:r>
            <a:r>
              <a:t> </a:t>
            </a:r>
            <a:r>
              <a:t>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/>
          <p:nvPr>
            <p:ph type="title"/>
          </p:nvPr>
        </p:nvSpPr>
        <p:spPr>
          <a:xfrm>
            <a:off x="1136426" y="101209"/>
            <a:ext cx="7474172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100" name="Content Placeholder 2"/>
          <p:cNvSpPr txBox="1"/>
          <p:nvPr>
            <p:ph type="body" sz="half" idx="1"/>
          </p:nvPr>
        </p:nvSpPr>
        <p:spPr>
          <a:xfrm>
            <a:off x="998219" y="1174051"/>
            <a:ext cx="7495869" cy="2486082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10000"/>
              </a:lnSpc>
              <a:buSz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Lin’s lab, the former postdoc, Jonny Huang, developed a spherical microwell arrays as a novel 3D culture method.</a:t>
            </a:r>
          </a:p>
          <a:p>
            <a:pPr marL="0" indent="0">
              <a:lnSpc>
                <a:spcPct val="110000"/>
              </a:lnSpc>
              <a:buSz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 shows that the self-renewal ability of REF52 cell decreases under 3D confinement</a:t>
            </a:r>
          </a:p>
        </p:txBody>
      </p:sp>
      <p:pic>
        <p:nvPicPr>
          <p:cNvPr id="101" name="Graphic 6" descr="Graphic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3986" y="2857500"/>
            <a:ext cx="1142999" cy="114299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直線箭頭接點 4"/>
          <p:cNvSpPr/>
          <p:nvPr/>
        </p:nvSpPr>
        <p:spPr>
          <a:xfrm flipV="1">
            <a:off x="9721515" y="4740441"/>
            <a:ext cx="120317" cy="926433"/>
          </a:xfrm>
          <a:prstGeom prst="line">
            <a:avLst/>
          </a:prstGeom>
          <a:ln w="63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文字方塊 5"/>
          <p:cNvSpPr txBox="1"/>
          <p:nvPr/>
        </p:nvSpPr>
        <p:spPr>
          <a:xfrm>
            <a:off x="9087928" y="5811251"/>
            <a:ext cx="154249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Get rid of this</a:t>
            </a:r>
          </a:p>
        </p:txBody>
      </p:sp>
      <p:grpSp>
        <p:nvGrpSpPr>
          <p:cNvPr id="110" name="群組 7"/>
          <p:cNvGrpSpPr/>
          <p:nvPr/>
        </p:nvGrpSpPr>
        <p:grpSpPr>
          <a:xfrm>
            <a:off x="8734010" y="1426772"/>
            <a:ext cx="3325747" cy="5192503"/>
            <a:chOff x="0" y="0"/>
            <a:chExt cx="3325745" cy="5192502"/>
          </a:xfrm>
        </p:grpSpPr>
        <p:pic>
          <p:nvPicPr>
            <p:cNvPr id="104" name="Picture 10" descr="Picture 10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49533" b="35638"/>
            <a:stretch>
              <a:fillRect/>
            </a:stretch>
          </p:blipFill>
          <p:spPr>
            <a:xfrm>
              <a:off x="158264" y="91668"/>
              <a:ext cx="2852392" cy="4560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" name="文字方塊 12"/>
            <p:cNvSpPr txBox="1"/>
            <p:nvPr/>
          </p:nvSpPr>
          <p:spPr>
            <a:xfrm>
              <a:off x="847290" y="0"/>
              <a:ext cx="734240" cy="37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40 </a:t>
              </a:r>
              <a:r>
                <a:rPr>
                  <a:latin typeface="Symbol"/>
                  <a:ea typeface="Symbol"/>
                  <a:cs typeface="Symbol"/>
                  <a:sym typeface="Symbol"/>
                </a:rPr>
                <a:t>m</a:t>
              </a:r>
              <a:r>
                <a:t>m</a:t>
              </a:r>
            </a:p>
          </p:txBody>
        </p:sp>
        <p:sp>
          <p:nvSpPr>
            <p:cNvPr id="106" name="文字方塊 13"/>
            <p:cNvSpPr txBox="1"/>
            <p:nvPr/>
          </p:nvSpPr>
          <p:spPr>
            <a:xfrm>
              <a:off x="856804" y="1231565"/>
              <a:ext cx="734241" cy="37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60 </a:t>
              </a:r>
              <a:r>
                <a:rPr>
                  <a:latin typeface="Symbol"/>
                  <a:ea typeface="Symbol"/>
                  <a:cs typeface="Symbol"/>
                  <a:sym typeface="Symbol"/>
                </a:rPr>
                <a:t>m</a:t>
              </a:r>
              <a:r>
                <a:t>m</a:t>
              </a:r>
            </a:p>
          </p:txBody>
        </p:sp>
        <p:sp>
          <p:nvSpPr>
            <p:cNvPr id="107" name="文字方塊 14"/>
            <p:cNvSpPr txBox="1"/>
            <p:nvPr/>
          </p:nvSpPr>
          <p:spPr>
            <a:xfrm>
              <a:off x="841570" y="2403330"/>
              <a:ext cx="734240" cy="37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80 </a:t>
              </a:r>
              <a:r>
                <a:rPr>
                  <a:latin typeface="Symbol"/>
                  <a:ea typeface="Symbol"/>
                  <a:cs typeface="Symbol"/>
                  <a:sym typeface="Symbol"/>
                </a:rPr>
                <a:t>m</a:t>
              </a:r>
              <a:r>
                <a:t>m</a:t>
              </a:r>
            </a:p>
          </p:txBody>
        </p:sp>
        <p:sp>
          <p:nvSpPr>
            <p:cNvPr id="108" name="文字方塊 15"/>
            <p:cNvSpPr txBox="1"/>
            <p:nvPr/>
          </p:nvSpPr>
          <p:spPr>
            <a:xfrm>
              <a:off x="798295" y="3619742"/>
              <a:ext cx="854122" cy="37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100 </a:t>
              </a:r>
              <a:r>
                <a:rPr>
                  <a:latin typeface="Symbol"/>
                  <a:ea typeface="Symbol"/>
                  <a:cs typeface="Symbol"/>
                  <a:sym typeface="Symbol"/>
                </a:rPr>
                <a:t>m</a:t>
              </a:r>
              <a:r>
                <a:t>m</a:t>
              </a:r>
            </a:p>
          </p:txBody>
        </p:sp>
        <p:sp>
          <p:nvSpPr>
            <p:cNvPr id="109" name="文字方塊 16"/>
            <p:cNvSpPr txBox="1"/>
            <p:nvPr/>
          </p:nvSpPr>
          <p:spPr>
            <a:xfrm>
              <a:off x="0" y="4834364"/>
              <a:ext cx="3325747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Rat embryonic fibroblast REF52</a:t>
              </a:r>
            </a:p>
          </p:txBody>
        </p:sp>
      </p:grpSp>
      <p:pic>
        <p:nvPicPr>
          <p:cNvPr id="111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rcRect l="0" t="64634" r="0" b="0"/>
          <a:stretch>
            <a:fillRect/>
          </a:stretch>
        </p:blipFill>
        <p:spPr>
          <a:xfrm>
            <a:off x="1136426" y="3699202"/>
            <a:ext cx="6763820" cy="2591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3"/>
          <p:cNvSpPr txBox="1"/>
          <p:nvPr/>
        </p:nvSpPr>
        <p:spPr>
          <a:xfrm>
            <a:off x="4738511" y="715873"/>
            <a:ext cx="7164866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Step 1</a:t>
            </a:r>
            <a:r>
              <a:rPr b="0"/>
              <a:t>: Create an array of micrometric cylindrical holes on PDMS</a:t>
            </a:r>
          </a:p>
        </p:txBody>
      </p:sp>
      <p:grpSp>
        <p:nvGrpSpPr>
          <p:cNvPr id="119" name="群組 260"/>
          <p:cNvGrpSpPr/>
          <p:nvPr/>
        </p:nvGrpSpPr>
        <p:grpSpPr>
          <a:xfrm>
            <a:off x="1893976" y="706080"/>
            <a:ext cx="2389240" cy="303228"/>
            <a:chOff x="0" y="0"/>
            <a:chExt cx="2389239" cy="303226"/>
          </a:xfrm>
        </p:grpSpPr>
        <p:sp>
          <p:nvSpPr>
            <p:cNvPr id="114" name="矩形 261"/>
            <p:cNvSpPr/>
            <p:nvPr/>
          </p:nvSpPr>
          <p:spPr>
            <a:xfrm>
              <a:off x="-1" y="8259"/>
              <a:ext cx="2389241" cy="294969"/>
            </a:xfrm>
            <a:prstGeom prst="rect">
              <a:avLst/>
            </a:prstGeom>
            <a:solidFill>
              <a:srgbClr val="AB79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" name="矩形 262"/>
            <p:cNvSpPr/>
            <p:nvPr/>
          </p:nvSpPr>
          <p:spPr>
            <a:xfrm>
              <a:off x="301064" y="0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" name="矩形 263"/>
            <p:cNvSpPr/>
            <p:nvPr/>
          </p:nvSpPr>
          <p:spPr>
            <a:xfrm>
              <a:off x="803423" y="5644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7" name="矩形 264"/>
            <p:cNvSpPr/>
            <p:nvPr/>
          </p:nvSpPr>
          <p:spPr>
            <a:xfrm>
              <a:off x="1356575" y="5645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8" name="矩形 265"/>
            <p:cNvSpPr/>
            <p:nvPr/>
          </p:nvSpPr>
          <p:spPr>
            <a:xfrm>
              <a:off x="1858934" y="1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0" name="Rectangle 10"/>
          <p:cNvSpPr txBox="1"/>
          <p:nvPr/>
        </p:nvSpPr>
        <p:spPr>
          <a:xfrm>
            <a:off x="4738511" y="1677344"/>
            <a:ext cx="7453488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Step 2</a:t>
            </a:r>
            <a:r>
              <a:rPr b="0"/>
              <a:t>: Manually placed</a:t>
            </a:r>
            <a:r>
              <a:rPr b="0"/>
              <a:t> </a:t>
            </a:r>
            <a:r>
              <a:rPr b="0"/>
              <a:t>glass microspheres one by one onto the cylindrical holes </a:t>
            </a:r>
          </a:p>
        </p:txBody>
      </p:sp>
      <p:grpSp>
        <p:nvGrpSpPr>
          <p:cNvPr id="126" name="群組 259"/>
          <p:cNvGrpSpPr/>
          <p:nvPr/>
        </p:nvGrpSpPr>
        <p:grpSpPr>
          <a:xfrm>
            <a:off x="1893976" y="1715479"/>
            <a:ext cx="2389240" cy="303228"/>
            <a:chOff x="0" y="0"/>
            <a:chExt cx="2389239" cy="303226"/>
          </a:xfrm>
        </p:grpSpPr>
        <p:sp>
          <p:nvSpPr>
            <p:cNvPr id="121" name="矩形 3"/>
            <p:cNvSpPr/>
            <p:nvPr/>
          </p:nvSpPr>
          <p:spPr>
            <a:xfrm>
              <a:off x="-1" y="8259"/>
              <a:ext cx="2389241" cy="294969"/>
            </a:xfrm>
            <a:prstGeom prst="rect">
              <a:avLst/>
            </a:prstGeom>
            <a:solidFill>
              <a:srgbClr val="AB79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" name="矩形 4"/>
            <p:cNvSpPr/>
            <p:nvPr/>
          </p:nvSpPr>
          <p:spPr>
            <a:xfrm>
              <a:off x="301064" y="0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矩形 5"/>
            <p:cNvSpPr/>
            <p:nvPr/>
          </p:nvSpPr>
          <p:spPr>
            <a:xfrm>
              <a:off x="803423" y="5644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矩形 6"/>
            <p:cNvSpPr/>
            <p:nvPr/>
          </p:nvSpPr>
          <p:spPr>
            <a:xfrm>
              <a:off x="1356575" y="5645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" name="矩形 7"/>
            <p:cNvSpPr/>
            <p:nvPr/>
          </p:nvSpPr>
          <p:spPr>
            <a:xfrm>
              <a:off x="1858934" y="1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7" name="橢圓 8"/>
          <p:cNvSpPr/>
          <p:nvPr/>
        </p:nvSpPr>
        <p:spPr>
          <a:xfrm>
            <a:off x="2106408" y="1427760"/>
            <a:ext cx="328507" cy="328507"/>
          </a:xfrm>
          <a:prstGeom prst="ellipse">
            <a:avLst/>
          </a:prstGeom>
          <a:gradFill>
            <a:gsLst>
              <a:gs pos="0">
                <a:srgbClr val="F6F8FC"/>
              </a:gs>
              <a:gs pos="74000">
                <a:srgbClr val="ABC0E4"/>
              </a:gs>
              <a:gs pos="83000">
                <a:srgbClr val="ABC0E4"/>
              </a:gs>
              <a:gs pos="100000">
                <a:srgbClr val="C7D5ED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橢圓 255"/>
          <p:cNvSpPr/>
          <p:nvPr/>
        </p:nvSpPr>
        <p:spPr>
          <a:xfrm>
            <a:off x="2603362" y="1421134"/>
            <a:ext cx="328508" cy="328507"/>
          </a:xfrm>
          <a:prstGeom prst="ellipse">
            <a:avLst/>
          </a:prstGeom>
          <a:gradFill>
            <a:gsLst>
              <a:gs pos="0">
                <a:srgbClr val="F6F8FC"/>
              </a:gs>
              <a:gs pos="74000">
                <a:srgbClr val="ABC0E4"/>
              </a:gs>
              <a:gs pos="83000">
                <a:srgbClr val="ABC0E4"/>
              </a:gs>
              <a:gs pos="100000">
                <a:srgbClr val="C7D5ED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橢圓 256"/>
          <p:cNvSpPr/>
          <p:nvPr/>
        </p:nvSpPr>
        <p:spPr>
          <a:xfrm>
            <a:off x="3156485" y="1434385"/>
            <a:ext cx="328507" cy="328507"/>
          </a:xfrm>
          <a:prstGeom prst="ellipse">
            <a:avLst/>
          </a:prstGeom>
          <a:gradFill>
            <a:gsLst>
              <a:gs pos="0">
                <a:srgbClr val="F6F8FC"/>
              </a:gs>
              <a:gs pos="74000">
                <a:srgbClr val="ABC0E4"/>
              </a:gs>
              <a:gs pos="83000">
                <a:srgbClr val="ABC0E4"/>
              </a:gs>
              <a:gs pos="100000">
                <a:srgbClr val="C7D5ED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橢圓 257"/>
          <p:cNvSpPr/>
          <p:nvPr/>
        </p:nvSpPr>
        <p:spPr>
          <a:xfrm>
            <a:off x="3666692" y="1427760"/>
            <a:ext cx="328507" cy="328507"/>
          </a:xfrm>
          <a:prstGeom prst="ellipse">
            <a:avLst/>
          </a:prstGeom>
          <a:gradFill>
            <a:gsLst>
              <a:gs pos="0">
                <a:srgbClr val="F6F8FC"/>
              </a:gs>
              <a:gs pos="74000">
                <a:srgbClr val="ABC0E4"/>
              </a:gs>
              <a:gs pos="83000">
                <a:srgbClr val="ABC0E4"/>
              </a:gs>
              <a:gs pos="100000">
                <a:srgbClr val="C7D5ED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Rectangle 21"/>
          <p:cNvSpPr txBox="1"/>
          <p:nvPr/>
        </p:nvSpPr>
        <p:spPr>
          <a:xfrm>
            <a:off x="4738511" y="2698500"/>
            <a:ext cx="5404209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Step 3</a:t>
            </a:r>
            <a:r>
              <a:rPr b="0"/>
              <a:t>:</a:t>
            </a:r>
            <a:r>
              <a:t> </a:t>
            </a:r>
            <a:r>
              <a:t> </a:t>
            </a:r>
            <a:r>
              <a:rPr b="0"/>
              <a:t>Pour</a:t>
            </a:r>
            <a:r>
              <a:rPr b="0"/>
              <a:t> </a:t>
            </a:r>
            <a:r>
              <a:rPr b="0"/>
              <a:t>fast curing silicone on</a:t>
            </a:r>
            <a:r>
              <a:rPr b="0"/>
              <a:t> </a:t>
            </a:r>
            <a:r>
              <a:rPr b="0"/>
              <a:t>PDMS</a:t>
            </a:r>
          </a:p>
        </p:txBody>
      </p:sp>
      <p:sp>
        <p:nvSpPr>
          <p:cNvPr id="132" name="矩形 276"/>
          <p:cNvSpPr/>
          <p:nvPr/>
        </p:nvSpPr>
        <p:spPr>
          <a:xfrm>
            <a:off x="1893976" y="2464070"/>
            <a:ext cx="2389240" cy="497478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38" name="群組 266"/>
          <p:cNvGrpSpPr/>
          <p:nvPr/>
        </p:nvGrpSpPr>
        <p:grpSpPr>
          <a:xfrm>
            <a:off x="1893976" y="2961547"/>
            <a:ext cx="2389240" cy="303228"/>
            <a:chOff x="0" y="0"/>
            <a:chExt cx="2389239" cy="303226"/>
          </a:xfrm>
        </p:grpSpPr>
        <p:sp>
          <p:nvSpPr>
            <p:cNvPr id="133" name="矩形 267"/>
            <p:cNvSpPr/>
            <p:nvPr/>
          </p:nvSpPr>
          <p:spPr>
            <a:xfrm>
              <a:off x="-1" y="8259"/>
              <a:ext cx="2389241" cy="294969"/>
            </a:xfrm>
            <a:prstGeom prst="rect">
              <a:avLst/>
            </a:prstGeom>
            <a:solidFill>
              <a:srgbClr val="AB79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" name="矩形 268"/>
            <p:cNvSpPr/>
            <p:nvPr/>
          </p:nvSpPr>
          <p:spPr>
            <a:xfrm>
              <a:off x="301064" y="0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" name="矩形 269"/>
            <p:cNvSpPr/>
            <p:nvPr/>
          </p:nvSpPr>
          <p:spPr>
            <a:xfrm>
              <a:off x="803423" y="5644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" name="矩形 270"/>
            <p:cNvSpPr/>
            <p:nvPr/>
          </p:nvSpPr>
          <p:spPr>
            <a:xfrm>
              <a:off x="1356575" y="5645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" name="矩形 271"/>
            <p:cNvSpPr/>
            <p:nvPr/>
          </p:nvSpPr>
          <p:spPr>
            <a:xfrm>
              <a:off x="1858934" y="1"/>
              <a:ext cx="134113" cy="2316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9" name="橢圓 272"/>
          <p:cNvSpPr/>
          <p:nvPr/>
        </p:nvSpPr>
        <p:spPr>
          <a:xfrm>
            <a:off x="2106408" y="2673828"/>
            <a:ext cx="328507" cy="328507"/>
          </a:xfrm>
          <a:prstGeom prst="ellipse">
            <a:avLst/>
          </a:prstGeom>
          <a:gradFill>
            <a:gsLst>
              <a:gs pos="0">
                <a:srgbClr val="F6F8FC"/>
              </a:gs>
              <a:gs pos="74000">
                <a:srgbClr val="ABC0E4"/>
              </a:gs>
              <a:gs pos="83000">
                <a:srgbClr val="ABC0E4"/>
              </a:gs>
              <a:gs pos="100000">
                <a:srgbClr val="C7D5ED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0" name="橢圓 273"/>
          <p:cNvSpPr/>
          <p:nvPr/>
        </p:nvSpPr>
        <p:spPr>
          <a:xfrm>
            <a:off x="2603362" y="2667203"/>
            <a:ext cx="328508" cy="328507"/>
          </a:xfrm>
          <a:prstGeom prst="ellipse">
            <a:avLst/>
          </a:prstGeom>
          <a:gradFill>
            <a:gsLst>
              <a:gs pos="0">
                <a:srgbClr val="F6F8FC"/>
              </a:gs>
              <a:gs pos="74000">
                <a:srgbClr val="ABC0E4"/>
              </a:gs>
              <a:gs pos="83000">
                <a:srgbClr val="ABC0E4"/>
              </a:gs>
              <a:gs pos="100000">
                <a:srgbClr val="C7D5ED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橢圓 274"/>
          <p:cNvSpPr/>
          <p:nvPr/>
        </p:nvSpPr>
        <p:spPr>
          <a:xfrm>
            <a:off x="3156485" y="2680453"/>
            <a:ext cx="328507" cy="328507"/>
          </a:xfrm>
          <a:prstGeom prst="ellipse">
            <a:avLst/>
          </a:prstGeom>
          <a:gradFill>
            <a:gsLst>
              <a:gs pos="0">
                <a:srgbClr val="F6F8FC"/>
              </a:gs>
              <a:gs pos="74000">
                <a:srgbClr val="ABC0E4"/>
              </a:gs>
              <a:gs pos="83000">
                <a:srgbClr val="ABC0E4"/>
              </a:gs>
              <a:gs pos="100000">
                <a:srgbClr val="C7D5ED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2" name="橢圓 275"/>
          <p:cNvSpPr/>
          <p:nvPr/>
        </p:nvSpPr>
        <p:spPr>
          <a:xfrm>
            <a:off x="3666692" y="2673828"/>
            <a:ext cx="328507" cy="328507"/>
          </a:xfrm>
          <a:prstGeom prst="ellipse">
            <a:avLst/>
          </a:prstGeom>
          <a:gradFill>
            <a:gsLst>
              <a:gs pos="0">
                <a:srgbClr val="F6F8FC"/>
              </a:gs>
              <a:gs pos="74000">
                <a:srgbClr val="ABC0E4"/>
              </a:gs>
              <a:gs pos="83000">
                <a:srgbClr val="ABC0E4"/>
              </a:gs>
              <a:gs pos="100000">
                <a:srgbClr val="C7D5ED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Rectangle 33"/>
          <p:cNvSpPr txBox="1"/>
          <p:nvPr/>
        </p:nvSpPr>
        <p:spPr>
          <a:xfrm>
            <a:off x="4738511" y="3739467"/>
            <a:ext cx="4246326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Step 4</a:t>
            </a:r>
            <a:r>
              <a:rPr b="0"/>
              <a:t>:</a:t>
            </a:r>
            <a:r>
              <a:t>  </a:t>
            </a:r>
            <a:r>
              <a:rPr b="0"/>
              <a:t>Peel</a:t>
            </a:r>
            <a:r>
              <a:rPr b="0"/>
              <a:t> </a:t>
            </a:r>
            <a:r>
              <a:rPr b="0"/>
              <a:t>off</a:t>
            </a:r>
            <a:r>
              <a:rPr b="0"/>
              <a:t> </a:t>
            </a:r>
            <a:r>
              <a:rPr b="0"/>
              <a:t>the</a:t>
            </a:r>
            <a:r>
              <a:rPr b="0"/>
              <a:t> </a:t>
            </a:r>
            <a:r>
              <a:rPr b="0"/>
              <a:t>microspheres</a:t>
            </a:r>
          </a:p>
        </p:txBody>
      </p:sp>
      <p:sp>
        <p:nvSpPr>
          <p:cNvPr id="144" name="矩形 277"/>
          <p:cNvSpPr/>
          <p:nvPr/>
        </p:nvSpPr>
        <p:spPr>
          <a:xfrm>
            <a:off x="1893976" y="3735759"/>
            <a:ext cx="2389240" cy="497478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9" name="群組 282"/>
          <p:cNvGrpSpPr/>
          <p:nvPr/>
        </p:nvGrpSpPr>
        <p:grpSpPr>
          <a:xfrm>
            <a:off x="2129297" y="3702541"/>
            <a:ext cx="1888792" cy="341757"/>
            <a:chOff x="0" y="0"/>
            <a:chExt cx="1888790" cy="341756"/>
          </a:xfrm>
        </p:grpSpPr>
        <p:sp>
          <p:nvSpPr>
            <p:cNvPr id="145" name="橢圓 278"/>
            <p:cNvSpPr/>
            <p:nvPr/>
          </p:nvSpPr>
          <p:spPr>
            <a:xfrm>
              <a:off x="-1" y="6625"/>
              <a:ext cx="328507" cy="32850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" name="橢圓 279"/>
            <p:cNvSpPr/>
            <p:nvPr/>
          </p:nvSpPr>
          <p:spPr>
            <a:xfrm>
              <a:off x="496954" y="0"/>
              <a:ext cx="328508" cy="32850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橢圓 280"/>
            <p:cNvSpPr/>
            <p:nvPr/>
          </p:nvSpPr>
          <p:spPr>
            <a:xfrm>
              <a:off x="1050076" y="13249"/>
              <a:ext cx="328508" cy="32850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橢圓 281"/>
            <p:cNvSpPr/>
            <p:nvPr/>
          </p:nvSpPr>
          <p:spPr>
            <a:xfrm>
              <a:off x="1560284" y="6625"/>
              <a:ext cx="328507" cy="32850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0" name="Rectangle 41"/>
          <p:cNvSpPr txBox="1"/>
          <p:nvPr/>
        </p:nvSpPr>
        <p:spPr>
          <a:xfrm>
            <a:off x="4738511" y="4681125"/>
            <a:ext cx="7453488" cy="1107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Step 5</a:t>
            </a:r>
            <a:r>
              <a:rPr b="0"/>
              <a:t>:</a:t>
            </a:r>
            <a:r>
              <a:t>  </a:t>
            </a:r>
            <a:r>
              <a:rPr b="0"/>
              <a:t>The</a:t>
            </a:r>
            <a:r>
              <a:rPr b="0"/>
              <a:t> </a:t>
            </a:r>
            <a:r>
              <a:rPr b="0"/>
              <a:t>second silicone template is applied with an off-the-shelf two-part epoxy resin and</a:t>
            </a:r>
            <a:r>
              <a:rPr b="0"/>
              <a:t> </a:t>
            </a:r>
            <a:r>
              <a:rPr b="0"/>
              <a:t>evenly appended to a glass-slide </a:t>
            </a:r>
          </a:p>
        </p:txBody>
      </p:sp>
      <p:sp>
        <p:nvSpPr>
          <p:cNvPr id="151" name="矩形 283"/>
          <p:cNvSpPr/>
          <p:nvPr/>
        </p:nvSpPr>
        <p:spPr>
          <a:xfrm>
            <a:off x="1893976" y="4963212"/>
            <a:ext cx="2389240" cy="497478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6" name="群組 284"/>
          <p:cNvGrpSpPr/>
          <p:nvPr/>
        </p:nvGrpSpPr>
        <p:grpSpPr>
          <a:xfrm>
            <a:off x="2147052" y="4941423"/>
            <a:ext cx="1888792" cy="335134"/>
            <a:chOff x="0" y="0"/>
            <a:chExt cx="1888790" cy="335133"/>
          </a:xfrm>
        </p:grpSpPr>
        <p:sp>
          <p:nvSpPr>
            <p:cNvPr id="152" name="橢圓 285"/>
            <p:cNvSpPr/>
            <p:nvPr/>
          </p:nvSpPr>
          <p:spPr>
            <a:xfrm>
              <a:off x="-1" y="6626"/>
              <a:ext cx="328507" cy="32850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橢圓 286"/>
            <p:cNvSpPr/>
            <p:nvPr/>
          </p:nvSpPr>
          <p:spPr>
            <a:xfrm>
              <a:off x="496954" y="1"/>
              <a:ext cx="328508" cy="32850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" name="橢圓 287"/>
            <p:cNvSpPr/>
            <p:nvPr/>
          </p:nvSpPr>
          <p:spPr>
            <a:xfrm>
              <a:off x="1050076" y="-1"/>
              <a:ext cx="328508" cy="32850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" name="橢圓 288"/>
            <p:cNvSpPr/>
            <p:nvPr/>
          </p:nvSpPr>
          <p:spPr>
            <a:xfrm>
              <a:off x="1560284" y="6626"/>
              <a:ext cx="328507" cy="32850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62" name="群組 302"/>
          <p:cNvGrpSpPr/>
          <p:nvPr/>
        </p:nvGrpSpPr>
        <p:grpSpPr>
          <a:xfrm>
            <a:off x="1970061" y="4693499"/>
            <a:ext cx="2226049" cy="583056"/>
            <a:chOff x="0" y="0"/>
            <a:chExt cx="2226048" cy="583054"/>
          </a:xfrm>
        </p:grpSpPr>
        <p:sp>
          <p:nvSpPr>
            <p:cNvPr id="157" name="橢圓 303"/>
            <p:cNvSpPr/>
            <p:nvPr/>
          </p:nvSpPr>
          <p:spPr>
            <a:xfrm>
              <a:off x="176990" y="252454"/>
              <a:ext cx="328507" cy="330601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橢圓 304"/>
            <p:cNvSpPr/>
            <p:nvPr/>
          </p:nvSpPr>
          <p:spPr>
            <a:xfrm>
              <a:off x="673945" y="247923"/>
              <a:ext cx="328507" cy="328505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橢圓 305"/>
            <p:cNvSpPr/>
            <p:nvPr/>
          </p:nvSpPr>
          <p:spPr>
            <a:xfrm>
              <a:off x="1226183" y="252454"/>
              <a:ext cx="328507" cy="328505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" name="橢圓 306"/>
            <p:cNvSpPr/>
            <p:nvPr/>
          </p:nvSpPr>
          <p:spPr>
            <a:xfrm>
              <a:off x="1736391" y="254550"/>
              <a:ext cx="355247" cy="328505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" name="矩形 307"/>
            <p:cNvSpPr/>
            <p:nvPr/>
          </p:nvSpPr>
          <p:spPr>
            <a:xfrm>
              <a:off x="-1" y="0"/>
              <a:ext cx="2226050" cy="265708"/>
            </a:xfrm>
            <a:prstGeom prst="rect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3" name="Rectangle 54"/>
          <p:cNvSpPr txBox="1"/>
          <p:nvPr/>
        </p:nvSpPr>
        <p:spPr>
          <a:xfrm>
            <a:off x="4738511" y="6096103"/>
            <a:ext cx="7158148" cy="435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Step 6</a:t>
            </a:r>
            <a:r>
              <a:rPr b="0"/>
              <a:t>:</a:t>
            </a:r>
            <a:r>
              <a:t> </a:t>
            </a:r>
            <a:r>
              <a:t> </a:t>
            </a:r>
            <a:r>
              <a:rPr b="0"/>
              <a:t>Obtain</a:t>
            </a:r>
            <a:r>
              <a:t> </a:t>
            </a:r>
            <a:r>
              <a:rPr b="0"/>
              <a:t>monolithic epoxy microsphere mold </a:t>
            </a:r>
          </a:p>
        </p:txBody>
      </p:sp>
      <p:grpSp>
        <p:nvGrpSpPr>
          <p:cNvPr id="169" name="群組 302"/>
          <p:cNvGrpSpPr/>
          <p:nvPr/>
        </p:nvGrpSpPr>
        <p:grpSpPr>
          <a:xfrm>
            <a:off x="1970061" y="5906536"/>
            <a:ext cx="2226049" cy="580962"/>
            <a:chOff x="0" y="0"/>
            <a:chExt cx="2226048" cy="580961"/>
          </a:xfrm>
        </p:grpSpPr>
        <p:sp>
          <p:nvSpPr>
            <p:cNvPr id="164" name="橢圓 303"/>
            <p:cNvSpPr/>
            <p:nvPr/>
          </p:nvSpPr>
          <p:spPr>
            <a:xfrm rot="10800000">
              <a:off x="1721435" y="-1"/>
              <a:ext cx="328507" cy="328508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" name="橢圓 304"/>
            <p:cNvSpPr/>
            <p:nvPr/>
          </p:nvSpPr>
          <p:spPr>
            <a:xfrm rot="10800000">
              <a:off x="1224480" y="-1"/>
              <a:ext cx="328507" cy="328508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" name="橢圓 305"/>
            <p:cNvSpPr/>
            <p:nvPr/>
          </p:nvSpPr>
          <p:spPr>
            <a:xfrm rot="10800000">
              <a:off x="671358" y="-1"/>
              <a:ext cx="328507" cy="328508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" name="橢圓 306"/>
            <p:cNvSpPr/>
            <p:nvPr/>
          </p:nvSpPr>
          <p:spPr>
            <a:xfrm rot="10800000">
              <a:off x="161150" y="-1"/>
              <a:ext cx="328507" cy="328508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" name="矩形 307"/>
            <p:cNvSpPr/>
            <p:nvPr/>
          </p:nvSpPr>
          <p:spPr>
            <a:xfrm rot="10800000">
              <a:off x="0" y="315254"/>
              <a:ext cx="2226049" cy="265708"/>
            </a:xfrm>
            <a:prstGeom prst="rect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0" name="TextBox 67"/>
          <p:cNvSpPr txBox="1"/>
          <p:nvPr/>
        </p:nvSpPr>
        <p:spPr>
          <a:xfrm>
            <a:off x="84181" y="778475"/>
            <a:ext cx="1413603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MOLD 1</a:t>
            </a:r>
          </a:p>
        </p:txBody>
      </p:sp>
      <p:sp>
        <p:nvSpPr>
          <p:cNvPr id="171" name="Straight Connector 69"/>
          <p:cNvSpPr/>
          <p:nvPr/>
        </p:nvSpPr>
        <p:spPr>
          <a:xfrm flipV="1">
            <a:off x="1350335" y="829339"/>
            <a:ext cx="706833" cy="10839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Straight Connector 70"/>
          <p:cNvSpPr/>
          <p:nvPr/>
        </p:nvSpPr>
        <p:spPr>
          <a:xfrm flipV="1">
            <a:off x="1497782" y="3935908"/>
            <a:ext cx="548422" cy="66497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TextBox 71"/>
          <p:cNvSpPr txBox="1"/>
          <p:nvPr/>
        </p:nvSpPr>
        <p:spPr>
          <a:xfrm>
            <a:off x="84181" y="3771572"/>
            <a:ext cx="1413603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MOLD 2</a:t>
            </a:r>
          </a:p>
        </p:txBody>
      </p:sp>
      <p:sp>
        <p:nvSpPr>
          <p:cNvPr id="174" name="TextBox 72"/>
          <p:cNvSpPr txBox="1"/>
          <p:nvPr/>
        </p:nvSpPr>
        <p:spPr>
          <a:xfrm>
            <a:off x="90347" y="6157533"/>
            <a:ext cx="1413603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MOLD 3</a:t>
            </a:r>
          </a:p>
        </p:txBody>
      </p:sp>
      <p:sp>
        <p:nvSpPr>
          <p:cNvPr id="175" name="Straight Connector 73"/>
          <p:cNvSpPr/>
          <p:nvPr/>
        </p:nvSpPr>
        <p:spPr>
          <a:xfrm flipV="1">
            <a:off x="1412119" y="6304186"/>
            <a:ext cx="717180" cy="5513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6" name="矩形 1"/>
          <p:cNvSpPr txBox="1"/>
          <p:nvPr/>
        </p:nvSpPr>
        <p:spPr>
          <a:xfrm>
            <a:off x="256994" y="64762"/>
            <a:ext cx="2563129" cy="48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Original protocol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2"/>
      <p:bldP build="whole" bldLvl="1" animBg="1" rev="0" advAuto="0" spid="1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3"/>
          <p:cNvSpPr txBox="1"/>
          <p:nvPr/>
        </p:nvSpPr>
        <p:spPr>
          <a:xfrm>
            <a:off x="4727949" y="577374"/>
            <a:ext cx="5020529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Step 7</a:t>
            </a:r>
            <a:r>
              <a:rPr b="0"/>
              <a:t>: </a:t>
            </a:r>
            <a:r>
              <a:rPr b="0"/>
              <a:t> </a:t>
            </a:r>
            <a:r>
              <a:rPr b="0"/>
              <a:t>Using</a:t>
            </a:r>
            <a:r>
              <a:rPr b="0"/>
              <a:t> </a:t>
            </a:r>
            <a:r>
              <a:rPr b="0"/>
              <a:t>the</a:t>
            </a:r>
            <a:r>
              <a:rPr b="0"/>
              <a:t> </a:t>
            </a:r>
            <a:r>
              <a:rPr b="0"/>
              <a:t>mold</a:t>
            </a:r>
            <a:r>
              <a:rPr b="0"/>
              <a:t> </a:t>
            </a:r>
            <a:r>
              <a:rPr b="0"/>
              <a:t>to</a:t>
            </a:r>
            <a:r>
              <a:rPr b="0"/>
              <a:t> </a:t>
            </a:r>
            <a:r>
              <a:rPr b="0"/>
              <a:t>make</a:t>
            </a:r>
            <a:r>
              <a:rPr b="0"/>
              <a:t> </a:t>
            </a:r>
            <a:r>
              <a:rPr b="0"/>
              <a:t>PA</a:t>
            </a:r>
            <a:r>
              <a:rPr b="0"/>
              <a:t> </a:t>
            </a:r>
            <a:r>
              <a:rPr b="0"/>
              <a:t>gel</a:t>
            </a:r>
            <a:r>
              <a:rPr b="0"/>
              <a:t> </a:t>
            </a:r>
          </a:p>
        </p:txBody>
      </p:sp>
      <p:sp>
        <p:nvSpPr>
          <p:cNvPr id="179" name="矩形 308"/>
          <p:cNvSpPr/>
          <p:nvPr/>
        </p:nvSpPr>
        <p:spPr>
          <a:xfrm>
            <a:off x="2061762" y="452928"/>
            <a:ext cx="2199862" cy="490331"/>
          </a:xfrm>
          <a:prstGeom prst="rect">
            <a:avLst/>
          </a:prstGeom>
          <a:solidFill>
            <a:srgbClr val="00FD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5" name="群組 301"/>
          <p:cNvGrpSpPr/>
          <p:nvPr/>
        </p:nvGrpSpPr>
        <p:grpSpPr>
          <a:xfrm>
            <a:off x="2037763" y="609309"/>
            <a:ext cx="2226050" cy="580963"/>
            <a:chOff x="0" y="0"/>
            <a:chExt cx="2226048" cy="580961"/>
          </a:xfrm>
        </p:grpSpPr>
        <p:sp>
          <p:nvSpPr>
            <p:cNvPr id="180" name="橢圓 296"/>
            <p:cNvSpPr/>
            <p:nvPr/>
          </p:nvSpPr>
          <p:spPr>
            <a:xfrm rot="10800000">
              <a:off x="1721435" y="-1"/>
              <a:ext cx="328507" cy="328508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" name="橢圓 297"/>
            <p:cNvSpPr/>
            <p:nvPr/>
          </p:nvSpPr>
          <p:spPr>
            <a:xfrm rot="10800000">
              <a:off x="1224480" y="-1"/>
              <a:ext cx="328507" cy="328508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橢圓 298"/>
            <p:cNvSpPr/>
            <p:nvPr/>
          </p:nvSpPr>
          <p:spPr>
            <a:xfrm rot="10800000">
              <a:off x="671358" y="-1"/>
              <a:ext cx="328507" cy="328508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橢圓 299"/>
            <p:cNvSpPr/>
            <p:nvPr/>
          </p:nvSpPr>
          <p:spPr>
            <a:xfrm rot="10800000">
              <a:off x="161150" y="-1"/>
              <a:ext cx="328507" cy="328508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矩形 300"/>
            <p:cNvSpPr/>
            <p:nvPr/>
          </p:nvSpPr>
          <p:spPr>
            <a:xfrm rot="10800000">
              <a:off x="0" y="315254"/>
              <a:ext cx="2226049" cy="265708"/>
            </a:xfrm>
            <a:prstGeom prst="rect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6" name="矩形 309"/>
          <p:cNvSpPr/>
          <p:nvPr/>
        </p:nvSpPr>
        <p:spPr>
          <a:xfrm>
            <a:off x="2061762" y="346911"/>
            <a:ext cx="2199862" cy="106018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Rectangle 12"/>
          <p:cNvSpPr txBox="1"/>
          <p:nvPr/>
        </p:nvSpPr>
        <p:spPr>
          <a:xfrm>
            <a:off x="4727949" y="1613842"/>
            <a:ext cx="4974690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Step 8</a:t>
            </a:r>
            <a:r>
              <a:rPr b="0"/>
              <a:t>: </a:t>
            </a:r>
            <a:r>
              <a:rPr b="0"/>
              <a:t> </a:t>
            </a:r>
            <a:r>
              <a:rPr b="0"/>
              <a:t>Sterilization</a:t>
            </a:r>
            <a:r>
              <a:rPr b="0"/>
              <a:t> </a:t>
            </a:r>
            <a:r>
              <a:rPr b="0"/>
              <a:t>process</a:t>
            </a:r>
            <a:r>
              <a:rPr b="0"/>
              <a:t> </a:t>
            </a:r>
            <a:r>
              <a:rPr b="0"/>
              <a:t>(UV</a:t>
            </a:r>
            <a:r>
              <a:rPr b="0"/>
              <a:t> </a:t>
            </a:r>
            <a:r>
              <a:rPr b="0"/>
              <a:t>light)</a:t>
            </a:r>
          </a:p>
        </p:txBody>
      </p:sp>
      <p:grpSp>
        <p:nvGrpSpPr>
          <p:cNvPr id="194" name="群組 310"/>
          <p:cNvGrpSpPr/>
          <p:nvPr/>
        </p:nvGrpSpPr>
        <p:grpSpPr>
          <a:xfrm>
            <a:off x="2037764" y="1561314"/>
            <a:ext cx="2372338" cy="606959"/>
            <a:chOff x="0" y="0"/>
            <a:chExt cx="2372336" cy="606957"/>
          </a:xfrm>
        </p:grpSpPr>
        <p:sp>
          <p:nvSpPr>
            <p:cNvPr id="188" name="矩形 311"/>
            <p:cNvSpPr/>
            <p:nvPr/>
          </p:nvSpPr>
          <p:spPr>
            <a:xfrm>
              <a:off x="3801" y="50822"/>
              <a:ext cx="2368537" cy="389675"/>
            </a:xfrm>
            <a:prstGeom prst="rect">
              <a:avLst/>
            </a:prstGeom>
            <a:solidFill>
              <a:srgbClr val="00FD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" name="橢圓 312"/>
            <p:cNvSpPr/>
            <p:nvPr/>
          </p:nvSpPr>
          <p:spPr>
            <a:xfrm rot="10800000">
              <a:off x="1908590" y="-1"/>
              <a:ext cx="335469" cy="3629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" name="橢圓 313"/>
            <p:cNvSpPr/>
            <p:nvPr/>
          </p:nvSpPr>
          <p:spPr>
            <a:xfrm rot="10800000">
              <a:off x="1326867" y="-1"/>
              <a:ext cx="335469" cy="3629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" name="橢圓 314"/>
            <p:cNvSpPr/>
            <p:nvPr/>
          </p:nvSpPr>
          <p:spPr>
            <a:xfrm rot="10800000">
              <a:off x="745144" y="-1"/>
              <a:ext cx="335469" cy="3629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" name="橢圓 315"/>
            <p:cNvSpPr/>
            <p:nvPr/>
          </p:nvSpPr>
          <p:spPr>
            <a:xfrm rot="10800000">
              <a:off x="163420" y="-1"/>
              <a:ext cx="335469" cy="3629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3" name="矩形 316"/>
            <p:cNvSpPr/>
            <p:nvPr/>
          </p:nvSpPr>
          <p:spPr>
            <a:xfrm>
              <a:off x="0" y="425991"/>
              <a:ext cx="2372338" cy="18096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95" name="矩形 318"/>
          <p:cNvSpPr/>
          <p:nvPr/>
        </p:nvSpPr>
        <p:spPr>
          <a:xfrm>
            <a:off x="2051547" y="2690297"/>
            <a:ext cx="2242316" cy="331662"/>
          </a:xfrm>
          <a:prstGeom prst="rect">
            <a:avLst/>
          </a:prstGeom>
          <a:solidFill>
            <a:srgbClr val="00FD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矩形 319"/>
          <p:cNvSpPr/>
          <p:nvPr/>
        </p:nvSpPr>
        <p:spPr>
          <a:xfrm>
            <a:off x="2037763" y="3009613"/>
            <a:ext cx="2256099" cy="134906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56" name="群組 320"/>
          <p:cNvGrpSpPr/>
          <p:nvPr/>
        </p:nvGrpSpPr>
        <p:grpSpPr>
          <a:xfrm>
            <a:off x="2196968" y="2647041"/>
            <a:ext cx="326935" cy="323138"/>
            <a:chOff x="0" y="0"/>
            <a:chExt cx="326934" cy="323136"/>
          </a:xfrm>
        </p:grpSpPr>
        <p:sp>
          <p:nvSpPr>
            <p:cNvPr id="197" name="橢圓 581"/>
            <p:cNvSpPr/>
            <p:nvPr/>
          </p:nvSpPr>
          <p:spPr>
            <a:xfrm rot="10800000">
              <a:off x="5690" y="-1"/>
              <a:ext cx="317593" cy="3089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55" name="群組 582"/>
            <p:cNvGrpSpPr/>
            <p:nvPr/>
          </p:nvGrpSpPr>
          <p:grpSpPr>
            <a:xfrm>
              <a:off x="0" y="36042"/>
              <a:ext cx="326935" cy="287095"/>
              <a:chOff x="0" y="0"/>
              <a:chExt cx="326934" cy="287094"/>
            </a:xfrm>
          </p:grpSpPr>
          <p:grpSp>
            <p:nvGrpSpPr>
              <p:cNvPr id="200" name="群組 583"/>
              <p:cNvGrpSpPr/>
              <p:nvPr/>
            </p:nvGrpSpPr>
            <p:grpSpPr>
              <a:xfrm>
                <a:off x="6648" y="52770"/>
                <a:ext cx="26469" cy="43375"/>
                <a:chOff x="0" y="0"/>
                <a:chExt cx="26468" cy="43374"/>
              </a:xfrm>
            </p:grpSpPr>
            <p:sp>
              <p:nvSpPr>
                <p:cNvPr id="198" name="直線接點 638"/>
                <p:cNvSpPr/>
                <p:nvPr/>
              </p:nvSpPr>
              <p:spPr>
                <a:xfrm flipH="1">
                  <a:off x="5429" y="5632"/>
                  <a:ext cx="7567" cy="3774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9" name="直線接點 639"/>
                <p:cNvSpPr/>
                <p:nvPr/>
              </p:nvSpPr>
              <p:spPr>
                <a:xfrm flipH="1">
                  <a:off x="0" y="0"/>
                  <a:ext cx="26469" cy="2661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03" name="群組 584"/>
              <p:cNvGrpSpPr/>
              <p:nvPr/>
            </p:nvGrpSpPr>
            <p:grpSpPr>
              <a:xfrm>
                <a:off x="-1" y="90669"/>
                <a:ext cx="19803" cy="43415"/>
                <a:chOff x="0" y="0"/>
                <a:chExt cx="19801" cy="43414"/>
              </a:xfrm>
            </p:grpSpPr>
            <p:sp>
              <p:nvSpPr>
                <p:cNvPr id="201" name="直線接點 636"/>
                <p:cNvSpPr/>
                <p:nvPr/>
              </p:nvSpPr>
              <p:spPr>
                <a:xfrm>
                  <a:off x="7114" y="4937"/>
                  <a:ext cx="1119" cy="3847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2" name="直線接點 637"/>
                <p:cNvSpPr/>
                <p:nvPr/>
              </p:nvSpPr>
              <p:spPr>
                <a:xfrm flipH="1">
                  <a:off x="-1" y="-1"/>
                  <a:ext cx="19803" cy="3189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06" name="群組 585"/>
              <p:cNvGrpSpPr/>
              <p:nvPr/>
            </p:nvGrpSpPr>
            <p:grpSpPr>
              <a:xfrm>
                <a:off x="5626" y="126147"/>
                <a:ext cx="11218" cy="44929"/>
                <a:chOff x="0" y="0"/>
                <a:chExt cx="11217" cy="44928"/>
              </a:xfrm>
            </p:grpSpPr>
            <p:sp>
              <p:nvSpPr>
                <p:cNvPr id="204" name="直線接點 634"/>
                <p:cNvSpPr/>
                <p:nvPr/>
              </p:nvSpPr>
              <p:spPr>
                <a:xfrm>
                  <a:off x="0" y="8106"/>
                  <a:ext cx="11218" cy="3682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5" name="直線接點 635"/>
                <p:cNvSpPr/>
                <p:nvPr/>
              </p:nvSpPr>
              <p:spPr>
                <a:xfrm flipH="1">
                  <a:off x="239" y="-1"/>
                  <a:ext cx="10699" cy="3598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09" name="群組 586"/>
              <p:cNvGrpSpPr/>
              <p:nvPr/>
            </p:nvGrpSpPr>
            <p:grpSpPr>
              <a:xfrm>
                <a:off x="12881" y="165649"/>
                <a:ext cx="24826" cy="42013"/>
                <a:chOff x="0" y="0"/>
                <a:chExt cx="24824" cy="42011"/>
              </a:xfrm>
            </p:grpSpPr>
            <p:sp>
              <p:nvSpPr>
                <p:cNvPr id="207" name="直線接點 632"/>
                <p:cNvSpPr/>
                <p:nvPr/>
              </p:nvSpPr>
              <p:spPr>
                <a:xfrm>
                  <a:off x="-1" y="11293"/>
                  <a:ext cx="24826" cy="3071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8" name="直線接點 633"/>
                <p:cNvSpPr/>
                <p:nvPr/>
              </p:nvSpPr>
              <p:spPr>
                <a:xfrm>
                  <a:off x="6944" y="-1"/>
                  <a:ext cx="4211" cy="3733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12" name="群組 587"/>
              <p:cNvGrpSpPr/>
              <p:nvPr/>
            </p:nvGrpSpPr>
            <p:grpSpPr>
              <a:xfrm>
                <a:off x="33831" y="203503"/>
                <a:ext cx="30527" cy="37526"/>
                <a:chOff x="0" y="0"/>
                <a:chExt cx="30526" cy="37525"/>
              </a:xfrm>
            </p:grpSpPr>
            <p:sp>
              <p:nvSpPr>
                <p:cNvPr id="210" name="直線接點 630"/>
                <p:cNvSpPr/>
                <p:nvPr/>
              </p:nvSpPr>
              <p:spPr>
                <a:xfrm>
                  <a:off x="-1" y="12464"/>
                  <a:ext cx="30528" cy="2506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11" name="直線接點 631"/>
                <p:cNvSpPr/>
                <p:nvPr/>
              </p:nvSpPr>
              <p:spPr>
                <a:xfrm>
                  <a:off x="4516" y="-1"/>
                  <a:ext cx="11678" cy="35714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15" name="群組 588"/>
              <p:cNvGrpSpPr/>
              <p:nvPr/>
            </p:nvGrpSpPr>
            <p:grpSpPr>
              <a:xfrm>
                <a:off x="62111" y="235035"/>
                <a:ext cx="37340" cy="29511"/>
                <a:chOff x="0" y="0"/>
                <a:chExt cx="37338" cy="29510"/>
              </a:xfrm>
            </p:grpSpPr>
            <p:sp>
              <p:nvSpPr>
                <p:cNvPr id="213" name="直線接點 628"/>
                <p:cNvSpPr/>
                <p:nvPr/>
              </p:nvSpPr>
              <p:spPr>
                <a:xfrm>
                  <a:off x="50" y="13257"/>
                  <a:ext cx="37289" cy="13021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14" name="直線接點 629"/>
                <p:cNvSpPr/>
                <p:nvPr/>
              </p:nvSpPr>
              <p:spPr>
                <a:xfrm>
                  <a:off x="0" y="-1"/>
                  <a:ext cx="23258" cy="2951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18" name="群組 589"/>
              <p:cNvGrpSpPr/>
              <p:nvPr/>
            </p:nvGrpSpPr>
            <p:grpSpPr>
              <a:xfrm>
                <a:off x="94871" y="259218"/>
                <a:ext cx="44517" cy="18481"/>
                <a:chOff x="0" y="0"/>
                <a:chExt cx="44516" cy="18480"/>
              </a:xfrm>
            </p:grpSpPr>
            <p:sp>
              <p:nvSpPr>
                <p:cNvPr id="216" name="直線接點 626"/>
                <p:cNvSpPr/>
                <p:nvPr/>
              </p:nvSpPr>
              <p:spPr>
                <a:xfrm flipV="1">
                  <a:off x="5076" y="10146"/>
                  <a:ext cx="39441" cy="210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17" name="直線接點 627"/>
                <p:cNvSpPr/>
                <p:nvPr/>
              </p:nvSpPr>
              <p:spPr>
                <a:xfrm>
                  <a:off x="0" y="-1"/>
                  <a:ext cx="32715" cy="1848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21" name="群組 590"/>
              <p:cNvGrpSpPr/>
              <p:nvPr/>
            </p:nvGrpSpPr>
            <p:grpSpPr>
              <a:xfrm>
                <a:off x="131152" y="275700"/>
                <a:ext cx="45652" cy="11395"/>
                <a:chOff x="0" y="0"/>
                <a:chExt cx="45650" cy="11394"/>
              </a:xfrm>
            </p:grpSpPr>
            <p:sp>
              <p:nvSpPr>
                <p:cNvPr id="219" name="直線接點 624"/>
                <p:cNvSpPr/>
                <p:nvPr/>
              </p:nvSpPr>
              <p:spPr>
                <a:xfrm flipV="1">
                  <a:off x="7475" y="821"/>
                  <a:ext cx="38176" cy="1012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0" name="直線接點 625"/>
                <p:cNvSpPr/>
                <p:nvPr/>
              </p:nvSpPr>
              <p:spPr>
                <a:xfrm>
                  <a:off x="0" y="-1"/>
                  <a:ext cx="35805" cy="11396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24" name="群組 591"/>
              <p:cNvGrpSpPr/>
              <p:nvPr/>
            </p:nvGrpSpPr>
            <p:grpSpPr>
              <a:xfrm>
                <a:off x="176276" y="263724"/>
                <a:ext cx="42604" cy="22138"/>
                <a:chOff x="0" y="0"/>
                <a:chExt cx="42602" cy="22136"/>
              </a:xfrm>
            </p:grpSpPr>
            <p:sp>
              <p:nvSpPr>
                <p:cNvPr id="222" name="直線接點 622"/>
                <p:cNvSpPr/>
                <p:nvPr/>
              </p:nvSpPr>
              <p:spPr>
                <a:xfrm flipV="1">
                  <a:off x="11111" y="-1"/>
                  <a:ext cx="31492" cy="2213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3" name="直線接點 623"/>
                <p:cNvSpPr/>
                <p:nvPr/>
              </p:nvSpPr>
              <p:spPr>
                <a:xfrm flipV="1">
                  <a:off x="0" y="13219"/>
                  <a:ext cx="37524" cy="105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27" name="群組 592"/>
              <p:cNvGrpSpPr/>
              <p:nvPr/>
            </p:nvGrpSpPr>
            <p:grpSpPr>
              <a:xfrm>
                <a:off x="219303" y="244257"/>
                <a:ext cx="39041" cy="27807"/>
                <a:chOff x="0" y="0"/>
                <a:chExt cx="39040" cy="27806"/>
              </a:xfrm>
            </p:grpSpPr>
            <p:sp>
              <p:nvSpPr>
                <p:cNvPr id="225" name="直線接點 620"/>
                <p:cNvSpPr/>
                <p:nvPr/>
              </p:nvSpPr>
              <p:spPr>
                <a:xfrm flipV="1">
                  <a:off x="12422" y="-1"/>
                  <a:ext cx="26619" cy="278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6" name="直線接點 621"/>
                <p:cNvSpPr/>
                <p:nvPr/>
              </p:nvSpPr>
              <p:spPr>
                <a:xfrm flipV="1">
                  <a:off x="0" y="13952"/>
                  <a:ext cx="36613" cy="8285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30" name="群組 593"/>
              <p:cNvGrpSpPr/>
              <p:nvPr/>
            </p:nvGrpSpPr>
            <p:grpSpPr>
              <a:xfrm>
                <a:off x="254968" y="218401"/>
                <a:ext cx="35509" cy="31288"/>
                <a:chOff x="0" y="0"/>
                <a:chExt cx="35508" cy="31286"/>
              </a:xfrm>
            </p:grpSpPr>
            <p:sp>
              <p:nvSpPr>
                <p:cNvPr id="228" name="直線接點 618"/>
                <p:cNvSpPr/>
                <p:nvPr/>
              </p:nvSpPr>
              <p:spPr>
                <a:xfrm flipV="1">
                  <a:off x="13084" y="-1"/>
                  <a:ext cx="22425" cy="3128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9" name="直線接點 619"/>
                <p:cNvSpPr/>
                <p:nvPr/>
              </p:nvSpPr>
              <p:spPr>
                <a:xfrm flipV="1">
                  <a:off x="0" y="14155"/>
                  <a:ext cx="35076" cy="1337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33" name="群組 594"/>
              <p:cNvGrpSpPr/>
              <p:nvPr/>
            </p:nvGrpSpPr>
            <p:grpSpPr>
              <a:xfrm>
                <a:off x="284047" y="180790"/>
                <a:ext cx="28901" cy="37498"/>
                <a:chOff x="0" y="0"/>
                <a:chExt cx="28899" cy="37497"/>
              </a:xfrm>
            </p:grpSpPr>
            <p:sp>
              <p:nvSpPr>
                <p:cNvPr id="231" name="直線接點 616"/>
                <p:cNvSpPr/>
                <p:nvPr/>
              </p:nvSpPr>
              <p:spPr>
                <a:xfrm flipV="1">
                  <a:off x="13598" y="-1"/>
                  <a:ext cx="11153" cy="36844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32" name="直線接點 617"/>
                <p:cNvSpPr/>
                <p:nvPr/>
              </p:nvSpPr>
              <p:spPr>
                <a:xfrm flipV="1">
                  <a:off x="-1" y="13540"/>
                  <a:ext cx="28901" cy="2395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36" name="群組 595"/>
              <p:cNvGrpSpPr/>
              <p:nvPr/>
            </p:nvGrpSpPr>
            <p:grpSpPr>
              <a:xfrm>
                <a:off x="306661" y="138732"/>
                <a:ext cx="19966" cy="43355"/>
                <a:chOff x="0" y="0"/>
                <a:chExt cx="19965" cy="43354"/>
              </a:xfrm>
            </p:grpSpPr>
            <p:sp>
              <p:nvSpPr>
                <p:cNvPr id="234" name="直線接點 614"/>
                <p:cNvSpPr/>
                <p:nvPr/>
              </p:nvSpPr>
              <p:spPr>
                <a:xfrm flipH="1" flipV="1">
                  <a:off x="11792" y="-1"/>
                  <a:ext cx="921" cy="3848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35" name="直線接點 615"/>
                <p:cNvSpPr/>
                <p:nvPr/>
              </p:nvSpPr>
              <p:spPr>
                <a:xfrm flipV="1">
                  <a:off x="-1" y="11565"/>
                  <a:ext cx="19967" cy="3179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39" name="群組 596"/>
              <p:cNvGrpSpPr/>
              <p:nvPr/>
            </p:nvGrpSpPr>
            <p:grpSpPr>
              <a:xfrm>
                <a:off x="311989" y="96688"/>
                <a:ext cx="14946" cy="44662"/>
                <a:chOff x="0" y="0"/>
                <a:chExt cx="14944" cy="44661"/>
              </a:xfrm>
            </p:grpSpPr>
            <p:sp>
              <p:nvSpPr>
                <p:cNvPr id="237" name="直線接點 612"/>
                <p:cNvSpPr/>
                <p:nvPr/>
              </p:nvSpPr>
              <p:spPr>
                <a:xfrm flipH="1" flipV="1">
                  <a:off x="0" y="-1"/>
                  <a:ext cx="14945" cy="35475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38" name="直線接點 613"/>
                <p:cNvSpPr/>
                <p:nvPr/>
              </p:nvSpPr>
              <p:spPr>
                <a:xfrm flipV="1">
                  <a:off x="4898" y="7770"/>
                  <a:ext cx="6942" cy="3689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42" name="群組 597"/>
              <p:cNvGrpSpPr/>
              <p:nvPr/>
            </p:nvGrpSpPr>
            <p:grpSpPr>
              <a:xfrm>
                <a:off x="301661" y="60653"/>
                <a:ext cx="19149" cy="43735"/>
                <a:chOff x="0" y="0"/>
                <a:chExt cx="19147" cy="43734"/>
              </a:xfrm>
            </p:grpSpPr>
            <p:sp>
              <p:nvSpPr>
                <p:cNvPr id="240" name="直線接點 610"/>
                <p:cNvSpPr/>
                <p:nvPr/>
              </p:nvSpPr>
              <p:spPr>
                <a:xfrm flipH="1" flipV="1">
                  <a:off x="0" y="-1"/>
                  <a:ext cx="19148" cy="33394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1" name="直線接點 611"/>
                <p:cNvSpPr/>
                <p:nvPr/>
              </p:nvSpPr>
              <p:spPr>
                <a:xfrm flipV="1">
                  <a:off x="10293" y="6272"/>
                  <a:ext cx="2404" cy="3746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45" name="群組 598"/>
              <p:cNvGrpSpPr/>
              <p:nvPr/>
            </p:nvGrpSpPr>
            <p:grpSpPr>
              <a:xfrm>
                <a:off x="278943" y="26069"/>
                <a:ext cx="26003" cy="41285"/>
                <a:chOff x="0" y="0"/>
                <a:chExt cx="26001" cy="41283"/>
              </a:xfrm>
            </p:grpSpPr>
            <p:sp>
              <p:nvSpPr>
                <p:cNvPr id="243" name="直線接點 608"/>
                <p:cNvSpPr/>
                <p:nvPr/>
              </p:nvSpPr>
              <p:spPr>
                <a:xfrm flipH="1" flipV="1">
                  <a:off x="-1" y="0"/>
                  <a:ext cx="26003" cy="2973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4" name="直線接點 609"/>
                <p:cNvSpPr/>
                <p:nvPr/>
              </p:nvSpPr>
              <p:spPr>
                <a:xfrm flipH="1" flipV="1">
                  <a:off x="13842" y="4139"/>
                  <a:ext cx="5660" cy="37145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48" name="群組 599"/>
              <p:cNvGrpSpPr/>
              <p:nvPr/>
            </p:nvGrpSpPr>
            <p:grpSpPr>
              <a:xfrm>
                <a:off x="255503" y="4218"/>
                <a:ext cx="32577" cy="35141"/>
                <a:chOff x="0" y="0"/>
                <a:chExt cx="32575" cy="35140"/>
              </a:xfrm>
            </p:grpSpPr>
            <p:sp>
              <p:nvSpPr>
                <p:cNvPr id="246" name="直線接點 606"/>
                <p:cNvSpPr/>
                <p:nvPr/>
              </p:nvSpPr>
              <p:spPr>
                <a:xfrm flipH="1" flipV="1">
                  <a:off x="-1" y="0"/>
                  <a:ext cx="32577" cy="2233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7" name="直線接點 607"/>
                <p:cNvSpPr/>
                <p:nvPr/>
              </p:nvSpPr>
              <p:spPr>
                <a:xfrm flipH="1" flipV="1">
                  <a:off x="14436" y="568"/>
                  <a:ext cx="14717" cy="3457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51" name="群組 600"/>
              <p:cNvGrpSpPr/>
              <p:nvPr/>
            </p:nvGrpSpPr>
            <p:grpSpPr>
              <a:xfrm>
                <a:off x="22520" y="26989"/>
                <a:ext cx="30425" cy="36023"/>
                <a:chOff x="0" y="0"/>
                <a:chExt cx="30423" cy="36021"/>
              </a:xfrm>
            </p:grpSpPr>
            <p:sp>
              <p:nvSpPr>
                <p:cNvPr id="249" name="直線接點 604"/>
                <p:cNvSpPr/>
                <p:nvPr/>
              </p:nvSpPr>
              <p:spPr>
                <a:xfrm flipH="1">
                  <a:off x="3242" y="-1"/>
                  <a:ext cx="13571" cy="3602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0" name="直線接點 605"/>
                <p:cNvSpPr/>
                <p:nvPr/>
              </p:nvSpPr>
              <p:spPr>
                <a:xfrm flipH="1">
                  <a:off x="-1" y="247"/>
                  <a:ext cx="30425" cy="2199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54" name="群組 601"/>
              <p:cNvGrpSpPr/>
              <p:nvPr/>
            </p:nvGrpSpPr>
            <p:grpSpPr>
              <a:xfrm>
                <a:off x="47323" y="-1"/>
                <a:ext cx="36719" cy="30242"/>
                <a:chOff x="0" y="0"/>
                <a:chExt cx="36717" cy="30240"/>
              </a:xfrm>
            </p:grpSpPr>
            <p:sp>
              <p:nvSpPr>
                <p:cNvPr id="252" name="直線接點 602"/>
                <p:cNvSpPr/>
                <p:nvPr/>
              </p:nvSpPr>
              <p:spPr>
                <a:xfrm flipH="1">
                  <a:off x="0" y="-1"/>
                  <a:ext cx="23817" cy="3024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3" name="直線接點 603"/>
                <p:cNvSpPr/>
                <p:nvPr/>
              </p:nvSpPr>
              <p:spPr>
                <a:xfrm flipH="1">
                  <a:off x="1073" y="4347"/>
                  <a:ext cx="35645" cy="1177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grpSp>
        <p:nvGrpSpPr>
          <p:cNvPr id="316" name="群組 321"/>
          <p:cNvGrpSpPr/>
          <p:nvPr/>
        </p:nvGrpSpPr>
        <p:grpSpPr>
          <a:xfrm>
            <a:off x="2747872" y="2647040"/>
            <a:ext cx="326935" cy="317391"/>
            <a:chOff x="0" y="0"/>
            <a:chExt cx="326934" cy="317389"/>
          </a:xfrm>
        </p:grpSpPr>
        <p:sp>
          <p:nvSpPr>
            <p:cNvPr id="257" name="橢圓 522"/>
            <p:cNvSpPr/>
            <p:nvPr/>
          </p:nvSpPr>
          <p:spPr>
            <a:xfrm rot="10800000">
              <a:off x="4921" y="-1"/>
              <a:ext cx="317593" cy="3089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315" name="群組 523"/>
            <p:cNvGrpSpPr/>
            <p:nvPr/>
          </p:nvGrpSpPr>
          <p:grpSpPr>
            <a:xfrm>
              <a:off x="0" y="30295"/>
              <a:ext cx="326935" cy="287095"/>
              <a:chOff x="0" y="0"/>
              <a:chExt cx="326934" cy="287093"/>
            </a:xfrm>
          </p:grpSpPr>
          <p:grpSp>
            <p:nvGrpSpPr>
              <p:cNvPr id="260" name="群組 524"/>
              <p:cNvGrpSpPr/>
              <p:nvPr/>
            </p:nvGrpSpPr>
            <p:grpSpPr>
              <a:xfrm>
                <a:off x="6648" y="52770"/>
                <a:ext cx="26469" cy="43375"/>
                <a:chOff x="0" y="0"/>
                <a:chExt cx="26468" cy="43374"/>
              </a:xfrm>
            </p:grpSpPr>
            <p:sp>
              <p:nvSpPr>
                <p:cNvPr id="258" name="直線接點 579"/>
                <p:cNvSpPr/>
                <p:nvPr/>
              </p:nvSpPr>
              <p:spPr>
                <a:xfrm flipH="1">
                  <a:off x="5429" y="5632"/>
                  <a:ext cx="7567" cy="3774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9" name="直線接點 580"/>
                <p:cNvSpPr/>
                <p:nvPr/>
              </p:nvSpPr>
              <p:spPr>
                <a:xfrm flipH="1">
                  <a:off x="0" y="0"/>
                  <a:ext cx="26469" cy="2662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63" name="群組 525"/>
              <p:cNvGrpSpPr/>
              <p:nvPr/>
            </p:nvGrpSpPr>
            <p:grpSpPr>
              <a:xfrm>
                <a:off x="-1" y="90669"/>
                <a:ext cx="19803" cy="43415"/>
                <a:chOff x="0" y="0"/>
                <a:chExt cx="19801" cy="43414"/>
              </a:xfrm>
            </p:grpSpPr>
            <p:sp>
              <p:nvSpPr>
                <p:cNvPr id="261" name="直線接點 577"/>
                <p:cNvSpPr/>
                <p:nvPr/>
              </p:nvSpPr>
              <p:spPr>
                <a:xfrm>
                  <a:off x="7114" y="4937"/>
                  <a:ext cx="1119" cy="3847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62" name="直線接點 578"/>
                <p:cNvSpPr/>
                <p:nvPr/>
              </p:nvSpPr>
              <p:spPr>
                <a:xfrm flipH="1">
                  <a:off x="-1" y="0"/>
                  <a:ext cx="19803" cy="31891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66" name="群組 526"/>
              <p:cNvGrpSpPr/>
              <p:nvPr/>
            </p:nvGrpSpPr>
            <p:grpSpPr>
              <a:xfrm>
                <a:off x="5626" y="126147"/>
                <a:ext cx="11218" cy="44929"/>
                <a:chOff x="0" y="0"/>
                <a:chExt cx="11217" cy="44928"/>
              </a:xfrm>
            </p:grpSpPr>
            <p:sp>
              <p:nvSpPr>
                <p:cNvPr id="264" name="直線接點 575"/>
                <p:cNvSpPr/>
                <p:nvPr/>
              </p:nvSpPr>
              <p:spPr>
                <a:xfrm>
                  <a:off x="0" y="8106"/>
                  <a:ext cx="11218" cy="3682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65" name="直線接點 576"/>
                <p:cNvSpPr/>
                <p:nvPr/>
              </p:nvSpPr>
              <p:spPr>
                <a:xfrm flipH="1">
                  <a:off x="239" y="0"/>
                  <a:ext cx="10699" cy="3598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69" name="群組 527"/>
              <p:cNvGrpSpPr/>
              <p:nvPr/>
            </p:nvGrpSpPr>
            <p:grpSpPr>
              <a:xfrm>
                <a:off x="12881" y="165649"/>
                <a:ext cx="24826" cy="42012"/>
                <a:chOff x="0" y="0"/>
                <a:chExt cx="24824" cy="42011"/>
              </a:xfrm>
            </p:grpSpPr>
            <p:sp>
              <p:nvSpPr>
                <p:cNvPr id="267" name="直線接點 573"/>
                <p:cNvSpPr/>
                <p:nvPr/>
              </p:nvSpPr>
              <p:spPr>
                <a:xfrm>
                  <a:off x="-1" y="11293"/>
                  <a:ext cx="24826" cy="3071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68" name="直線接點 574"/>
                <p:cNvSpPr/>
                <p:nvPr/>
              </p:nvSpPr>
              <p:spPr>
                <a:xfrm>
                  <a:off x="6944" y="-1"/>
                  <a:ext cx="4211" cy="3733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72" name="群組 528"/>
              <p:cNvGrpSpPr/>
              <p:nvPr/>
            </p:nvGrpSpPr>
            <p:grpSpPr>
              <a:xfrm>
                <a:off x="33831" y="203502"/>
                <a:ext cx="30527" cy="37527"/>
                <a:chOff x="0" y="0"/>
                <a:chExt cx="30526" cy="37525"/>
              </a:xfrm>
            </p:grpSpPr>
            <p:sp>
              <p:nvSpPr>
                <p:cNvPr id="270" name="直線接點 571"/>
                <p:cNvSpPr/>
                <p:nvPr/>
              </p:nvSpPr>
              <p:spPr>
                <a:xfrm>
                  <a:off x="-1" y="12464"/>
                  <a:ext cx="30528" cy="2506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71" name="直線接點 572"/>
                <p:cNvSpPr/>
                <p:nvPr/>
              </p:nvSpPr>
              <p:spPr>
                <a:xfrm>
                  <a:off x="4516" y="-1"/>
                  <a:ext cx="11678" cy="35714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75" name="群組 529"/>
              <p:cNvGrpSpPr/>
              <p:nvPr/>
            </p:nvGrpSpPr>
            <p:grpSpPr>
              <a:xfrm>
                <a:off x="62111" y="235035"/>
                <a:ext cx="37340" cy="29511"/>
                <a:chOff x="0" y="0"/>
                <a:chExt cx="37338" cy="29510"/>
              </a:xfrm>
            </p:grpSpPr>
            <p:sp>
              <p:nvSpPr>
                <p:cNvPr id="273" name="直線接點 569"/>
                <p:cNvSpPr/>
                <p:nvPr/>
              </p:nvSpPr>
              <p:spPr>
                <a:xfrm>
                  <a:off x="50" y="13257"/>
                  <a:ext cx="37289" cy="13021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74" name="直線接點 570"/>
                <p:cNvSpPr/>
                <p:nvPr/>
              </p:nvSpPr>
              <p:spPr>
                <a:xfrm>
                  <a:off x="0" y="-1"/>
                  <a:ext cx="23258" cy="2951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78" name="群組 530"/>
              <p:cNvGrpSpPr/>
              <p:nvPr/>
            </p:nvGrpSpPr>
            <p:grpSpPr>
              <a:xfrm>
                <a:off x="94871" y="259217"/>
                <a:ext cx="44517" cy="18481"/>
                <a:chOff x="0" y="0"/>
                <a:chExt cx="44516" cy="18480"/>
              </a:xfrm>
            </p:grpSpPr>
            <p:sp>
              <p:nvSpPr>
                <p:cNvPr id="276" name="直線接點 567"/>
                <p:cNvSpPr/>
                <p:nvPr/>
              </p:nvSpPr>
              <p:spPr>
                <a:xfrm flipV="1">
                  <a:off x="5076" y="10146"/>
                  <a:ext cx="39441" cy="210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77" name="直線接點 568"/>
                <p:cNvSpPr/>
                <p:nvPr/>
              </p:nvSpPr>
              <p:spPr>
                <a:xfrm>
                  <a:off x="0" y="-1"/>
                  <a:ext cx="32715" cy="1848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81" name="群組 531"/>
              <p:cNvGrpSpPr/>
              <p:nvPr/>
            </p:nvGrpSpPr>
            <p:grpSpPr>
              <a:xfrm>
                <a:off x="131152" y="275699"/>
                <a:ext cx="45652" cy="11395"/>
                <a:chOff x="0" y="0"/>
                <a:chExt cx="45650" cy="11394"/>
              </a:xfrm>
            </p:grpSpPr>
            <p:sp>
              <p:nvSpPr>
                <p:cNvPr id="279" name="直線接點 565"/>
                <p:cNvSpPr/>
                <p:nvPr/>
              </p:nvSpPr>
              <p:spPr>
                <a:xfrm flipV="1">
                  <a:off x="7475" y="821"/>
                  <a:ext cx="38176" cy="1012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0" name="直線接點 566"/>
                <p:cNvSpPr/>
                <p:nvPr/>
              </p:nvSpPr>
              <p:spPr>
                <a:xfrm>
                  <a:off x="0" y="-1"/>
                  <a:ext cx="35805" cy="11396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84" name="群組 532"/>
              <p:cNvGrpSpPr/>
              <p:nvPr/>
            </p:nvGrpSpPr>
            <p:grpSpPr>
              <a:xfrm>
                <a:off x="176276" y="263723"/>
                <a:ext cx="42604" cy="22138"/>
                <a:chOff x="0" y="0"/>
                <a:chExt cx="42602" cy="22136"/>
              </a:xfrm>
            </p:grpSpPr>
            <p:sp>
              <p:nvSpPr>
                <p:cNvPr id="282" name="直線接點 563"/>
                <p:cNvSpPr/>
                <p:nvPr/>
              </p:nvSpPr>
              <p:spPr>
                <a:xfrm flipV="1">
                  <a:off x="11111" y="-1"/>
                  <a:ext cx="31492" cy="2213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3" name="直線接點 564"/>
                <p:cNvSpPr/>
                <p:nvPr/>
              </p:nvSpPr>
              <p:spPr>
                <a:xfrm flipV="1">
                  <a:off x="0" y="13219"/>
                  <a:ext cx="37524" cy="105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87" name="群組 533"/>
              <p:cNvGrpSpPr/>
              <p:nvPr/>
            </p:nvGrpSpPr>
            <p:grpSpPr>
              <a:xfrm>
                <a:off x="219303" y="244257"/>
                <a:ext cx="39041" cy="27807"/>
                <a:chOff x="0" y="0"/>
                <a:chExt cx="39040" cy="27806"/>
              </a:xfrm>
            </p:grpSpPr>
            <p:sp>
              <p:nvSpPr>
                <p:cNvPr id="285" name="直線接點 561"/>
                <p:cNvSpPr/>
                <p:nvPr/>
              </p:nvSpPr>
              <p:spPr>
                <a:xfrm flipV="1">
                  <a:off x="12422" y="-1"/>
                  <a:ext cx="26619" cy="278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6" name="直線接點 562"/>
                <p:cNvSpPr/>
                <p:nvPr/>
              </p:nvSpPr>
              <p:spPr>
                <a:xfrm flipV="1">
                  <a:off x="-1" y="13952"/>
                  <a:ext cx="36614" cy="8285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90" name="群組 534"/>
              <p:cNvGrpSpPr/>
              <p:nvPr/>
            </p:nvGrpSpPr>
            <p:grpSpPr>
              <a:xfrm>
                <a:off x="254968" y="218401"/>
                <a:ext cx="35509" cy="31288"/>
                <a:chOff x="0" y="0"/>
                <a:chExt cx="35508" cy="31286"/>
              </a:xfrm>
            </p:grpSpPr>
            <p:sp>
              <p:nvSpPr>
                <p:cNvPr id="288" name="直線接點 559"/>
                <p:cNvSpPr/>
                <p:nvPr/>
              </p:nvSpPr>
              <p:spPr>
                <a:xfrm flipV="1">
                  <a:off x="13084" y="-1"/>
                  <a:ext cx="22425" cy="3128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9" name="直線接點 560"/>
                <p:cNvSpPr/>
                <p:nvPr/>
              </p:nvSpPr>
              <p:spPr>
                <a:xfrm flipV="1">
                  <a:off x="0" y="14155"/>
                  <a:ext cx="35076" cy="1337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93" name="群組 535"/>
              <p:cNvGrpSpPr/>
              <p:nvPr/>
            </p:nvGrpSpPr>
            <p:grpSpPr>
              <a:xfrm>
                <a:off x="284047" y="180790"/>
                <a:ext cx="28901" cy="37498"/>
                <a:chOff x="0" y="0"/>
                <a:chExt cx="28899" cy="37497"/>
              </a:xfrm>
            </p:grpSpPr>
            <p:sp>
              <p:nvSpPr>
                <p:cNvPr id="291" name="直線接點 557"/>
                <p:cNvSpPr/>
                <p:nvPr/>
              </p:nvSpPr>
              <p:spPr>
                <a:xfrm flipV="1">
                  <a:off x="13598" y="-1"/>
                  <a:ext cx="11153" cy="36844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2" name="直線接點 558"/>
                <p:cNvSpPr/>
                <p:nvPr/>
              </p:nvSpPr>
              <p:spPr>
                <a:xfrm flipV="1">
                  <a:off x="-1" y="13540"/>
                  <a:ext cx="28901" cy="2395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96" name="群組 536"/>
              <p:cNvGrpSpPr/>
              <p:nvPr/>
            </p:nvGrpSpPr>
            <p:grpSpPr>
              <a:xfrm>
                <a:off x="306661" y="138732"/>
                <a:ext cx="19966" cy="43355"/>
                <a:chOff x="0" y="0"/>
                <a:chExt cx="19965" cy="43354"/>
              </a:xfrm>
            </p:grpSpPr>
            <p:sp>
              <p:nvSpPr>
                <p:cNvPr id="294" name="直線接點 555"/>
                <p:cNvSpPr/>
                <p:nvPr/>
              </p:nvSpPr>
              <p:spPr>
                <a:xfrm flipH="1" flipV="1">
                  <a:off x="11792" y="-1"/>
                  <a:ext cx="921" cy="3848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5" name="直線接點 556"/>
                <p:cNvSpPr/>
                <p:nvPr/>
              </p:nvSpPr>
              <p:spPr>
                <a:xfrm flipV="1">
                  <a:off x="0" y="11565"/>
                  <a:ext cx="19966" cy="3179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99" name="群組 537"/>
              <p:cNvGrpSpPr/>
              <p:nvPr/>
            </p:nvGrpSpPr>
            <p:grpSpPr>
              <a:xfrm>
                <a:off x="311989" y="96688"/>
                <a:ext cx="14946" cy="44662"/>
                <a:chOff x="0" y="0"/>
                <a:chExt cx="14944" cy="44661"/>
              </a:xfrm>
            </p:grpSpPr>
            <p:sp>
              <p:nvSpPr>
                <p:cNvPr id="297" name="直線接點 553"/>
                <p:cNvSpPr/>
                <p:nvPr/>
              </p:nvSpPr>
              <p:spPr>
                <a:xfrm flipH="1" flipV="1">
                  <a:off x="0" y="-1"/>
                  <a:ext cx="14945" cy="35475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8" name="直線接點 554"/>
                <p:cNvSpPr/>
                <p:nvPr/>
              </p:nvSpPr>
              <p:spPr>
                <a:xfrm flipV="1">
                  <a:off x="4898" y="7770"/>
                  <a:ext cx="6942" cy="3689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02" name="群組 538"/>
              <p:cNvGrpSpPr/>
              <p:nvPr/>
            </p:nvGrpSpPr>
            <p:grpSpPr>
              <a:xfrm>
                <a:off x="301661" y="60653"/>
                <a:ext cx="19149" cy="43735"/>
                <a:chOff x="0" y="0"/>
                <a:chExt cx="19147" cy="43734"/>
              </a:xfrm>
            </p:grpSpPr>
            <p:sp>
              <p:nvSpPr>
                <p:cNvPr id="300" name="直線接點 551"/>
                <p:cNvSpPr/>
                <p:nvPr/>
              </p:nvSpPr>
              <p:spPr>
                <a:xfrm flipH="1" flipV="1">
                  <a:off x="0" y="-1"/>
                  <a:ext cx="19148" cy="33394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1" name="直線接點 552"/>
                <p:cNvSpPr/>
                <p:nvPr/>
              </p:nvSpPr>
              <p:spPr>
                <a:xfrm flipV="1">
                  <a:off x="10293" y="6272"/>
                  <a:ext cx="2404" cy="3746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05" name="群組 539"/>
              <p:cNvGrpSpPr/>
              <p:nvPr/>
            </p:nvGrpSpPr>
            <p:grpSpPr>
              <a:xfrm>
                <a:off x="278943" y="26069"/>
                <a:ext cx="26003" cy="41285"/>
                <a:chOff x="0" y="0"/>
                <a:chExt cx="26001" cy="41283"/>
              </a:xfrm>
            </p:grpSpPr>
            <p:sp>
              <p:nvSpPr>
                <p:cNvPr id="303" name="直線接點 549"/>
                <p:cNvSpPr/>
                <p:nvPr/>
              </p:nvSpPr>
              <p:spPr>
                <a:xfrm flipH="1" flipV="1">
                  <a:off x="-1" y="0"/>
                  <a:ext cx="26003" cy="2973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4" name="直線接點 550"/>
                <p:cNvSpPr/>
                <p:nvPr/>
              </p:nvSpPr>
              <p:spPr>
                <a:xfrm flipH="1" flipV="1">
                  <a:off x="13842" y="4139"/>
                  <a:ext cx="5660" cy="37145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08" name="群組 540"/>
              <p:cNvGrpSpPr/>
              <p:nvPr/>
            </p:nvGrpSpPr>
            <p:grpSpPr>
              <a:xfrm>
                <a:off x="255503" y="4218"/>
                <a:ext cx="32577" cy="35141"/>
                <a:chOff x="0" y="0"/>
                <a:chExt cx="32575" cy="35140"/>
              </a:xfrm>
            </p:grpSpPr>
            <p:sp>
              <p:nvSpPr>
                <p:cNvPr id="306" name="直線接點 547"/>
                <p:cNvSpPr/>
                <p:nvPr/>
              </p:nvSpPr>
              <p:spPr>
                <a:xfrm flipH="1" flipV="1">
                  <a:off x="-1" y="0"/>
                  <a:ext cx="32577" cy="2233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7" name="直線接點 548"/>
                <p:cNvSpPr/>
                <p:nvPr/>
              </p:nvSpPr>
              <p:spPr>
                <a:xfrm flipH="1" flipV="1">
                  <a:off x="14436" y="568"/>
                  <a:ext cx="14717" cy="3457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11" name="群組 541"/>
              <p:cNvGrpSpPr/>
              <p:nvPr/>
            </p:nvGrpSpPr>
            <p:grpSpPr>
              <a:xfrm>
                <a:off x="22520" y="26989"/>
                <a:ext cx="30425" cy="36023"/>
                <a:chOff x="0" y="0"/>
                <a:chExt cx="30423" cy="36021"/>
              </a:xfrm>
            </p:grpSpPr>
            <p:sp>
              <p:nvSpPr>
                <p:cNvPr id="309" name="直線接點 545"/>
                <p:cNvSpPr/>
                <p:nvPr/>
              </p:nvSpPr>
              <p:spPr>
                <a:xfrm flipH="1">
                  <a:off x="3242" y="-1"/>
                  <a:ext cx="13571" cy="3602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10" name="直線接點 546"/>
                <p:cNvSpPr/>
                <p:nvPr/>
              </p:nvSpPr>
              <p:spPr>
                <a:xfrm flipH="1">
                  <a:off x="0" y="247"/>
                  <a:ext cx="30424" cy="2199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14" name="群組 542"/>
              <p:cNvGrpSpPr/>
              <p:nvPr/>
            </p:nvGrpSpPr>
            <p:grpSpPr>
              <a:xfrm>
                <a:off x="47323" y="-1"/>
                <a:ext cx="36719" cy="30242"/>
                <a:chOff x="0" y="0"/>
                <a:chExt cx="36717" cy="30240"/>
              </a:xfrm>
            </p:grpSpPr>
            <p:sp>
              <p:nvSpPr>
                <p:cNvPr id="312" name="直線接點 543"/>
                <p:cNvSpPr/>
                <p:nvPr/>
              </p:nvSpPr>
              <p:spPr>
                <a:xfrm flipH="1">
                  <a:off x="0" y="-1"/>
                  <a:ext cx="23817" cy="3024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13" name="直線接點 544"/>
                <p:cNvSpPr/>
                <p:nvPr/>
              </p:nvSpPr>
              <p:spPr>
                <a:xfrm flipH="1">
                  <a:off x="1073" y="4347"/>
                  <a:ext cx="35645" cy="1177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grpSp>
        <p:nvGrpSpPr>
          <p:cNvPr id="376" name="群組 322"/>
          <p:cNvGrpSpPr/>
          <p:nvPr/>
        </p:nvGrpSpPr>
        <p:grpSpPr>
          <a:xfrm>
            <a:off x="3298776" y="2647040"/>
            <a:ext cx="326935" cy="323409"/>
            <a:chOff x="0" y="0"/>
            <a:chExt cx="326934" cy="323407"/>
          </a:xfrm>
        </p:grpSpPr>
        <p:sp>
          <p:nvSpPr>
            <p:cNvPr id="317" name="橢圓 463"/>
            <p:cNvSpPr/>
            <p:nvPr/>
          </p:nvSpPr>
          <p:spPr>
            <a:xfrm rot="10800000">
              <a:off x="4184" y="-1"/>
              <a:ext cx="317593" cy="3089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375" name="群組 464"/>
            <p:cNvGrpSpPr/>
            <p:nvPr/>
          </p:nvGrpSpPr>
          <p:grpSpPr>
            <a:xfrm>
              <a:off x="0" y="36313"/>
              <a:ext cx="326935" cy="287095"/>
              <a:chOff x="0" y="0"/>
              <a:chExt cx="326934" cy="287093"/>
            </a:xfrm>
          </p:grpSpPr>
          <p:grpSp>
            <p:nvGrpSpPr>
              <p:cNvPr id="320" name="群組 465"/>
              <p:cNvGrpSpPr/>
              <p:nvPr/>
            </p:nvGrpSpPr>
            <p:grpSpPr>
              <a:xfrm>
                <a:off x="6648" y="52770"/>
                <a:ext cx="26469" cy="43375"/>
                <a:chOff x="0" y="0"/>
                <a:chExt cx="26468" cy="43374"/>
              </a:xfrm>
            </p:grpSpPr>
            <p:sp>
              <p:nvSpPr>
                <p:cNvPr id="318" name="直線接點 520"/>
                <p:cNvSpPr/>
                <p:nvPr/>
              </p:nvSpPr>
              <p:spPr>
                <a:xfrm flipH="1">
                  <a:off x="5429" y="5632"/>
                  <a:ext cx="7567" cy="3774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19" name="直線接點 521"/>
                <p:cNvSpPr/>
                <p:nvPr/>
              </p:nvSpPr>
              <p:spPr>
                <a:xfrm flipH="1">
                  <a:off x="0" y="0"/>
                  <a:ext cx="26469" cy="2661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23" name="群組 466"/>
              <p:cNvGrpSpPr/>
              <p:nvPr/>
            </p:nvGrpSpPr>
            <p:grpSpPr>
              <a:xfrm>
                <a:off x="-1" y="90669"/>
                <a:ext cx="19803" cy="43415"/>
                <a:chOff x="0" y="0"/>
                <a:chExt cx="19801" cy="43414"/>
              </a:xfrm>
            </p:grpSpPr>
            <p:sp>
              <p:nvSpPr>
                <p:cNvPr id="321" name="直線接點 518"/>
                <p:cNvSpPr/>
                <p:nvPr/>
              </p:nvSpPr>
              <p:spPr>
                <a:xfrm>
                  <a:off x="7114" y="4937"/>
                  <a:ext cx="1119" cy="3847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22" name="直線接點 519"/>
                <p:cNvSpPr/>
                <p:nvPr/>
              </p:nvSpPr>
              <p:spPr>
                <a:xfrm flipH="1">
                  <a:off x="-1" y="0"/>
                  <a:ext cx="19803" cy="31891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26" name="群組 467"/>
              <p:cNvGrpSpPr/>
              <p:nvPr/>
            </p:nvGrpSpPr>
            <p:grpSpPr>
              <a:xfrm>
                <a:off x="5626" y="126147"/>
                <a:ext cx="11218" cy="44929"/>
                <a:chOff x="0" y="0"/>
                <a:chExt cx="11217" cy="44928"/>
              </a:xfrm>
            </p:grpSpPr>
            <p:sp>
              <p:nvSpPr>
                <p:cNvPr id="324" name="直線接點 516"/>
                <p:cNvSpPr/>
                <p:nvPr/>
              </p:nvSpPr>
              <p:spPr>
                <a:xfrm>
                  <a:off x="0" y="8106"/>
                  <a:ext cx="11218" cy="3682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25" name="直線接點 517"/>
                <p:cNvSpPr/>
                <p:nvPr/>
              </p:nvSpPr>
              <p:spPr>
                <a:xfrm flipH="1">
                  <a:off x="239" y="0"/>
                  <a:ext cx="10699" cy="3598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29" name="群組 468"/>
              <p:cNvGrpSpPr/>
              <p:nvPr/>
            </p:nvGrpSpPr>
            <p:grpSpPr>
              <a:xfrm>
                <a:off x="12881" y="165649"/>
                <a:ext cx="24826" cy="42012"/>
                <a:chOff x="0" y="0"/>
                <a:chExt cx="24824" cy="42011"/>
              </a:xfrm>
            </p:grpSpPr>
            <p:sp>
              <p:nvSpPr>
                <p:cNvPr id="327" name="直線接點 514"/>
                <p:cNvSpPr/>
                <p:nvPr/>
              </p:nvSpPr>
              <p:spPr>
                <a:xfrm>
                  <a:off x="-1" y="11293"/>
                  <a:ext cx="24826" cy="3071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28" name="直線接點 515"/>
                <p:cNvSpPr/>
                <p:nvPr/>
              </p:nvSpPr>
              <p:spPr>
                <a:xfrm>
                  <a:off x="6944" y="-1"/>
                  <a:ext cx="4211" cy="3733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32" name="群組 469"/>
              <p:cNvGrpSpPr/>
              <p:nvPr/>
            </p:nvGrpSpPr>
            <p:grpSpPr>
              <a:xfrm>
                <a:off x="33831" y="203502"/>
                <a:ext cx="30527" cy="37526"/>
                <a:chOff x="0" y="0"/>
                <a:chExt cx="30526" cy="37525"/>
              </a:xfrm>
            </p:grpSpPr>
            <p:sp>
              <p:nvSpPr>
                <p:cNvPr id="330" name="直線接點 512"/>
                <p:cNvSpPr/>
                <p:nvPr/>
              </p:nvSpPr>
              <p:spPr>
                <a:xfrm>
                  <a:off x="-1" y="12464"/>
                  <a:ext cx="30528" cy="2506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31" name="直線接點 513"/>
                <p:cNvSpPr/>
                <p:nvPr/>
              </p:nvSpPr>
              <p:spPr>
                <a:xfrm>
                  <a:off x="4516" y="-1"/>
                  <a:ext cx="11678" cy="35714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35" name="群組 470"/>
              <p:cNvGrpSpPr/>
              <p:nvPr/>
            </p:nvGrpSpPr>
            <p:grpSpPr>
              <a:xfrm>
                <a:off x="62111" y="235035"/>
                <a:ext cx="37340" cy="29511"/>
                <a:chOff x="0" y="0"/>
                <a:chExt cx="37338" cy="29510"/>
              </a:xfrm>
            </p:grpSpPr>
            <p:sp>
              <p:nvSpPr>
                <p:cNvPr id="333" name="直線接點 510"/>
                <p:cNvSpPr/>
                <p:nvPr/>
              </p:nvSpPr>
              <p:spPr>
                <a:xfrm>
                  <a:off x="50" y="13257"/>
                  <a:ext cx="37289" cy="13021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34" name="直線接點 511"/>
                <p:cNvSpPr/>
                <p:nvPr/>
              </p:nvSpPr>
              <p:spPr>
                <a:xfrm>
                  <a:off x="0" y="-1"/>
                  <a:ext cx="23258" cy="2951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38" name="群組 471"/>
              <p:cNvGrpSpPr/>
              <p:nvPr/>
            </p:nvGrpSpPr>
            <p:grpSpPr>
              <a:xfrm>
                <a:off x="94871" y="259217"/>
                <a:ext cx="44517" cy="18481"/>
                <a:chOff x="0" y="0"/>
                <a:chExt cx="44516" cy="18480"/>
              </a:xfrm>
            </p:grpSpPr>
            <p:sp>
              <p:nvSpPr>
                <p:cNvPr id="336" name="直線接點 508"/>
                <p:cNvSpPr/>
                <p:nvPr/>
              </p:nvSpPr>
              <p:spPr>
                <a:xfrm flipV="1">
                  <a:off x="5076" y="10146"/>
                  <a:ext cx="39441" cy="210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37" name="直線接點 509"/>
                <p:cNvSpPr/>
                <p:nvPr/>
              </p:nvSpPr>
              <p:spPr>
                <a:xfrm>
                  <a:off x="0" y="-1"/>
                  <a:ext cx="32715" cy="1848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41" name="群組 472"/>
              <p:cNvGrpSpPr/>
              <p:nvPr/>
            </p:nvGrpSpPr>
            <p:grpSpPr>
              <a:xfrm>
                <a:off x="131152" y="275699"/>
                <a:ext cx="45652" cy="11395"/>
                <a:chOff x="0" y="0"/>
                <a:chExt cx="45650" cy="11394"/>
              </a:xfrm>
            </p:grpSpPr>
            <p:sp>
              <p:nvSpPr>
                <p:cNvPr id="339" name="直線接點 506"/>
                <p:cNvSpPr/>
                <p:nvPr/>
              </p:nvSpPr>
              <p:spPr>
                <a:xfrm flipV="1">
                  <a:off x="7475" y="821"/>
                  <a:ext cx="38176" cy="1012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40" name="直線接點 507"/>
                <p:cNvSpPr/>
                <p:nvPr/>
              </p:nvSpPr>
              <p:spPr>
                <a:xfrm>
                  <a:off x="0" y="-1"/>
                  <a:ext cx="35805" cy="11396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44" name="群組 473"/>
              <p:cNvGrpSpPr/>
              <p:nvPr/>
            </p:nvGrpSpPr>
            <p:grpSpPr>
              <a:xfrm>
                <a:off x="176276" y="263723"/>
                <a:ext cx="42604" cy="22138"/>
                <a:chOff x="0" y="0"/>
                <a:chExt cx="42602" cy="22136"/>
              </a:xfrm>
            </p:grpSpPr>
            <p:sp>
              <p:nvSpPr>
                <p:cNvPr id="342" name="直線接點 504"/>
                <p:cNvSpPr/>
                <p:nvPr/>
              </p:nvSpPr>
              <p:spPr>
                <a:xfrm flipV="1">
                  <a:off x="11111" y="-1"/>
                  <a:ext cx="31492" cy="2213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43" name="直線接點 505"/>
                <p:cNvSpPr/>
                <p:nvPr/>
              </p:nvSpPr>
              <p:spPr>
                <a:xfrm flipV="1">
                  <a:off x="0" y="13219"/>
                  <a:ext cx="37524" cy="105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47" name="群組 474"/>
              <p:cNvGrpSpPr/>
              <p:nvPr/>
            </p:nvGrpSpPr>
            <p:grpSpPr>
              <a:xfrm>
                <a:off x="219303" y="244257"/>
                <a:ext cx="39041" cy="27807"/>
                <a:chOff x="0" y="0"/>
                <a:chExt cx="39040" cy="27806"/>
              </a:xfrm>
            </p:grpSpPr>
            <p:sp>
              <p:nvSpPr>
                <p:cNvPr id="345" name="直線接點 502"/>
                <p:cNvSpPr/>
                <p:nvPr/>
              </p:nvSpPr>
              <p:spPr>
                <a:xfrm flipV="1">
                  <a:off x="12422" y="-1"/>
                  <a:ext cx="26619" cy="278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46" name="直線接點 503"/>
                <p:cNvSpPr/>
                <p:nvPr/>
              </p:nvSpPr>
              <p:spPr>
                <a:xfrm flipV="1">
                  <a:off x="-1" y="13952"/>
                  <a:ext cx="36614" cy="8285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50" name="群組 475"/>
              <p:cNvGrpSpPr/>
              <p:nvPr/>
            </p:nvGrpSpPr>
            <p:grpSpPr>
              <a:xfrm>
                <a:off x="254968" y="218401"/>
                <a:ext cx="35509" cy="31288"/>
                <a:chOff x="0" y="0"/>
                <a:chExt cx="35508" cy="31286"/>
              </a:xfrm>
            </p:grpSpPr>
            <p:sp>
              <p:nvSpPr>
                <p:cNvPr id="348" name="直線接點 500"/>
                <p:cNvSpPr/>
                <p:nvPr/>
              </p:nvSpPr>
              <p:spPr>
                <a:xfrm flipV="1">
                  <a:off x="13084" y="-1"/>
                  <a:ext cx="22425" cy="3128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49" name="直線接點 501"/>
                <p:cNvSpPr/>
                <p:nvPr/>
              </p:nvSpPr>
              <p:spPr>
                <a:xfrm flipV="1">
                  <a:off x="0" y="14155"/>
                  <a:ext cx="35076" cy="1337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53" name="群組 476"/>
              <p:cNvGrpSpPr/>
              <p:nvPr/>
            </p:nvGrpSpPr>
            <p:grpSpPr>
              <a:xfrm>
                <a:off x="284047" y="180790"/>
                <a:ext cx="28901" cy="37498"/>
                <a:chOff x="0" y="0"/>
                <a:chExt cx="28899" cy="37497"/>
              </a:xfrm>
            </p:grpSpPr>
            <p:sp>
              <p:nvSpPr>
                <p:cNvPr id="351" name="直線接點 498"/>
                <p:cNvSpPr/>
                <p:nvPr/>
              </p:nvSpPr>
              <p:spPr>
                <a:xfrm flipV="1">
                  <a:off x="13598" y="-1"/>
                  <a:ext cx="11153" cy="36844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52" name="直線接點 499"/>
                <p:cNvSpPr/>
                <p:nvPr/>
              </p:nvSpPr>
              <p:spPr>
                <a:xfrm flipV="1">
                  <a:off x="-1" y="13540"/>
                  <a:ext cx="28901" cy="2395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56" name="群組 477"/>
              <p:cNvGrpSpPr/>
              <p:nvPr/>
            </p:nvGrpSpPr>
            <p:grpSpPr>
              <a:xfrm>
                <a:off x="306661" y="138732"/>
                <a:ext cx="19966" cy="43355"/>
                <a:chOff x="0" y="0"/>
                <a:chExt cx="19965" cy="43354"/>
              </a:xfrm>
            </p:grpSpPr>
            <p:sp>
              <p:nvSpPr>
                <p:cNvPr id="354" name="直線接點 496"/>
                <p:cNvSpPr/>
                <p:nvPr/>
              </p:nvSpPr>
              <p:spPr>
                <a:xfrm flipH="1" flipV="1">
                  <a:off x="11792" y="-1"/>
                  <a:ext cx="921" cy="3848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55" name="直線接點 497"/>
                <p:cNvSpPr/>
                <p:nvPr/>
              </p:nvSpPr>
              <p:spPr>
                <a:xfrm flipV="1">
                  <a:off x="0" y="11565"/>
                  <a:ext cx="19966" cy="3179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59" name="群組 478"/>
              <p:cNvGrpSpPr/>
              <p:nvPr/>
            </p:nvGrpSpPr>
            <p:grpSpPr>
              <a:xfrm>
                <a:off x="311989" y="96688"/>
                <a:ext cx="14946" cy="44662"/>
                <a:chOff x="0" y="0"/>
                <a:chExt cx="14944" cy="44661"/>
              </a:xfrm>
            </p:grpSpPr>
            <p:sp>
              <p:nvSpPr>
                <p:cNvPr id="357" name="直線接點 494"/>
                <p:cNvSpPr/>
                <p:nvPr/>
              </p:nvSpPr>
              <p:spPr>
                <a:xfrm flipH="1" flipV="1">
                  <a:off x="0" y="-1"/>
                  <a:ext cx="14945" cy="35475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58" name="直線接點 495"/>
                <p:cNvSpPr/>
                <p:nvPr/>
              </p:nvSpPr>
              <p:spPr>
                <a:xfrm flipV="1">
                  <a:off x="4898" y="7770"/>
                  <a:ext cx="6942" cy="3689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62" name="群組 479"/>
              <p:cNvGrpSpPr/>
              <p:nvPr/>
            </p:nvGrpSpPr>
            <p:grpSpPr>
              <a:xfrm>
                <a:off x="301661" y="60653"/>
                <a:ext cx="19149" cy="43735"/>
                <a:chOff x="0" y="0"/>
                <a:chExt cx="19147" cy="43734"/>
              </a:xfrm>
            </p:grpSpPr>
            <p:sp>
              <p:nvSpPr>
                <p:cNvPr id="360" name="直線接點 492"/>
                <p:cNvSpPr/>
                <p:nvPr/>
              </p:nvSpPr>
              <p:spPr>
                <a:xfrm flipH="1" flipV="1">
                  <a:off x="0" y="-1"/>
                  <a:ext cx="19148" cy="33394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61" name="直線接點 493"/>
                <p:cNvSpPr/>
                <p:nvPr/>
              </p:nvSpPr>
              <p:spPr>
                <a:xfrm flipV="1">
                  <a:off x="10293" y="6272"/>
                  <a:ext cx="2404" cy="3746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65" name="群組 480"/>
              <p:cNvGrpSpPr/>
              <p:nvPr/>
            </p:nvGrpSpPr>
            <p:grpSpPr>
              <a:xfrm>
                <a:off x="278943" y="26069"/>
                <a:ext cx="26003" cy="41285"/>
                <a:chOff x="0" y="0"/>
                <a:chExt cx="26001" cy="41283"/>
              </a:xfrm>
            </p:grpSpPr>
            <p:sp>
              <p:nvSpPr>
                <p:cNvPr id="363" name="直線接點 490"/>
                <p:cNvSpPr/>
                <p:nvPr/>
              </p:nvSpPr>
              <p:spPr>
                <a:xfrm flipH="1" flipV="1">
                  <a:off x="-1" y="0"/>
                  <a:ext cx="26003" cy="2973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64" name="直線接點 491"/>
                <p:cNvSpPr/>
                <p:nvPr/>
              </p:nvSpPr>
              <p:spPr>
                <a:xfrm flipH="1" flipV="1">
                  <a:off x="13842" y="4139"/>
                  <a:ext cx="5660" cy="37145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68" name="群組 481"/>
              <p:cNvGrpSpPr/>
              <p:nvPr/>
            </p:nvGrpSpPr>
            <p:grpSpPr>
              <a:xfrm>
                <a:off x="255503" y="4218"/>
                <a:ext cx="32577" cy="35141"/>
                <a:chOff x="0" y="0"/>
                <a:chExt cx="32575" cy="35139"/>
              </a:xfrm>
            </p:grpSpPr>
            <p:sp>
              <p:nvSpPr>
                <p:cNvPr id="366" name="直線接點 488"/>
                <p:cNvSpPr/>
                <p:nvPr/>
              </p:nvSpPr>
              <p:spPr>
                <a:xfrm flipH="1" flipV="1">
                  <a:off x="-1" y="0"/>
                  <a:ext cx="32577" cy="2233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67" name="直線接點 489"/>
                <p:cNvSpPr/>
                <p:nvPr/>
              </p:nvSpPr>
              <p:spPr>
                <a:xfrm flipH="1" flipV="1">
                  <a:off x="14436" y="568"/>
                  <a:ext cx="14717" cy="3457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71" name="群組 482"/>
              <p:cNvGrpSpPr/>
              <p:nvPr/>
            </p:nvGrpSpPr>
            <p:grpSpPr>
              <a:xfrm>
                <a:off x="22520" y="26989"/>
                <a:ext cx="30425" cy="36023"/>
                <a:chOff x="0" y="0"/>
                <a:chExt cx="30423" cy="36021"/>
              </a:xfrm>
            </p:grpSpPr>
            <p:sp>
              <p:nvSpPr>
                <p:cNvPr id="369" name="直線接點 486"/>
                <p:cNvSpPr/>
                <p:nvPr/>
              </p:nvSpPr>
              <p:spPr>
                <a:xfrm flipH="1">
                  <a:off x="3242" y="-1"/>
                  <a:ext cx="13571" cy="3602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0" name="直線接點 487"/>
                <p:cNvSpPr/>
                <p:nvPr/>
              </p:nvSpPr>
              <p:spPr>
                <a:xfrm flipH="1">
                  <a:off x="0" y="247"/>
                  <a:ext cx="30424" cy="2199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74" name="群組 483"/>
              <p:cNvGrpSpPr/>
              <p:nvPr/>
            </p:nvGrpSpPr>
            <p:grpSpPr>
              <a:xfrm>
                <a:off x="47323" y="-1"/>
                <a:ext cx="36719" cy="30242"/>
                <a:chOff x="0" y="0"/>
                <a:chExt cx="36717" cy="30240"/>
              </a:xfrm>
            </p:grpSpPr>
            <p:sp>
              <p:nvSpPr>
                <p:cNvPr id="372" name="直線接點 484"/>
                <p:cNvSpPr/>
                <p:nvPr/>
              </p:nvSpPr>
              <p:spPr>
                <a:xfrm flipH="1">
                  <a:off x="0" y="-1"/>
                  <a:ext cx="23817" cy="3024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3" name="直線接點 485"/>
                <p:cNvSpPr/>
                <p:nvPr/>
              </p:nvSpPr>
              <p:spPr>
                <a:xfrm flipH="1">
                  <a:off x="1073" y="4347"/>
                  <a:ext cx="35645" cy="1177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grpSp>
        <p:nvGrpSpPr>
          <p:cNvPr id="436" name="群組 323"/>
          <p:cNvGrpSpPr/>
          <p:nvPr/>
        </p:nvGrpSpPr>
        <p:grpSpPr>
          <a:xfrm>
            <a:off x="3849680" y="2647040"/>
            <a:ext cx="326935" cy="322878"/>
            <a:chOff x="0" y="0"/>
            <a:chExt cx="326934" cy="322876"/>
          </a:xfrm>
        </p:grpSpPr>
        <p:sp>
          <p:nvSpPr>
            <p:cNvPr id="377" name="橢圓 404"/>
            <p:cNvSpPr/>
            <p:nvPr/>
          </p:nvSpPr>
          <p:spPr>
            <a:xfrm rot="10800000">
              <a:off x="5146" y="-1"/>
              <a:ext cx="317593" cy="3089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435" name="群組 405"/>
            <p:cNvGrpSpPr/>
            <p:nvPr/>
          </p:nvGrpSpPr>
          <p:grpSpPr>
            <a:xfrm>
              <a:off x="0" y="35783"/>
              <a:ext cx="326935" cy="287094"/>
              <a:chOff x="0" y="0"/>
              <a:chExt cx="326934" cy="287093"/>
            </a:xfrm>
          </p:grpSpPr>
          <p:grpSp>
            <p:nvGrpSpPr>
              <p:cNvPr id="380" name="群組 406"/>
              <p:cNvGrpSpPr/>
              <p:nvPr/>
            </p:nvGrpSpPr>
            <p:grpSpPr>
              <a:xfrm>
                <a:off x="6648" y="52770"/>
                <a:ext cx="26469" cy="43375"/>
                <a:chOff x="0" y="0"/>
                <a:chExt cx="26468" cy="43374"/>
              </a:xfrm>
            </p:grpSpPr>
            <p:sp>
              <p:nvSpPr>
                <p:cNvPr id="378" name="直線接點 461"/>
                <p:cNvSpPr/>
                <p:nvPr/>
              </p:nvSpPr>
              <p:spPr>
                <a:xfrm flipH="1">
                  <a:off x="5429" y="5632"/>
                  <a:ext cx="7567" cy="3774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9" name="直線接點 462"/>
                <p:cNvSpPr/>
                <p:nvPr/>
              </p:nvSpPr>
              <p:spPr>
                <a:xfrm flipH="1">
                  <a:off x="0" y="0"/>
                  <a:ext cx="26469" cy="2662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83" name="群組 407"/>
              <p:cNvGrpSpPr/>
              <p:nvPr/>
            </p:nvGrpSpPr>
            <p:grpSpPr>
              <a:xfrm>
                <a:off x="-1" y="90669"/>
                <a:ext cx="19803" cy="43415"/>
                <a:chOff x="0" y="0"/>
                <a:chExt cx="19801" cy="43414"/>
              </a:xfrm>
            </p:grpSpPr>
            <p:sp>
              <p:nvSpPr>
                <p:cNvPr id="381" name="直線接點 459"/>
                <p:cNvSpPr/>
                <p:nvPr/>
              </p:nvSpPr>
              <p:spPr>
                <a:xfrm>
                  <a:off x="7114" y="4937"/>
                  <a:ext cx="1119" cy="3847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2" name="直線接點 460"/>
                <p:cNvSpPr/>
                <p:nvPr/>
              </p:nvSpPr>
              <p:spPr>
                <a:xfrm flipH="1">
                  <a:off x="-1" y="0"/>
                  <a:ext cx="19803" cy="31891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86" name="群組 408"/>
              <p:cNvGrpSpPr/>
              <p:nvPr/>
            </p:nvGrpSpPr>
            <p:grpSpPr>
              <a:xfrm>
                <a:off x="5626" y="126146"/>
                <a:ext cx="11218" cy="44930"/>
                <a:chOff x="0" y="0"/>
                <a:chExt cx="11217" cy="44928"/>
              </a:xfrm>
            </p:grpSpPr>
            <p:sp>
              <p:nvSpPr>
                <p:cNvPr id="384" name="直線接點 457"/>
                <p:cNvSpPr/>
                <p:nvPr/>
              </p:nvSpPr>
              <p:spPr>
                <a:xfrm>
                  <a:off x="0" y="8106"/>
                  <a:ext cx="11218" cy="3682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5" name="直線接點 458"/>
                <p:cNvSpPr/>
                <p:nvPr/>
              </p:nvSpPr>
              <p:spPr>
                <a:xfrm flipH="1">
                  <a:off x="239" y="0"/>
                  <a:ext cx="10699" cy="3598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89" name="群組 409"/>
              <p:cNvGrpSpPr/>
              <p:nvPr/>
            </p:nvGrpSpPr>
            <p:grpSpPr>
              <a:xfrm>
                <a:off x="12881" y="165648"/>
                <a:ext cx="24826" cy="42013"/>
                <a:chOff x="0" y="0"/>
                <a:chExt cx="24824" cy="42011"/>
              </a:xfrm>
            </p:grpSpPr>
            <p:sp>
              <p:nvSpPr>
                <p:cNvPr id="387" name="直線接點 455"/>
                <p:cNvSpPr/>
                <p:nvPr/>
              </p:nvSpPr>
              <p:spPr>
                <a:xfrm>
                  <a:off x="-1" y="11293"/>
                  <a:ext cx="24826" cy="3071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8" name="直線接點 456"/>
                <p:cNvSpPr/>
                <p:nvPr/>
              </p:nvSpPr>
              <p:spPr>
                <a:xfrm>
                  <a:off x="6944" y="-1"/>
                  <a:ext cx="4211" cy="3733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92" name="群組 410"/>
              <p:cNvGrpSpPr/>
              <p:nvPr/>
            </p:nvGrpSpPr>
            <p:grpSpPr>
              <a:xfrm>
                <a:off x="33831" y="203502"/>
                <a:ext cx="30527" cy="37526"/>
                <a:chOff x="0" y="0"/>
                <a:chExt cx="30526" cy="37525"/>
              </a:xfrm>
            </p:grpSpPr>
            <p:sp>
              <p:nvSpPr>
                <p:cNvPr id="390" name="直線接點 453"/>
                <p:cNvSpPr/>
                <p:nvPr/>
              </p:nvSpPr>
              <p:spPr>
                <a:xfrm>
                  <a:off x="-1" y="12464"/>
                  <a:ext cx="30528" cy="2506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1" name="直線接點 454"/>
                <p:cNvSpPr/>
                <p:nvPr/>
              </p:nvSpPr>
              <p:spPr>
                <a:xfrm>
                  <a:off x="4516" y="-1"/>
                  <a:ext cx="11678" cy="35714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95" name="群組 411"/>
              <p:cNvGrpSpPr/>
              <p:nvPr/>
            </p:nvGrpSpPr>
            <p:grpSpPr>
              <a:xfrm>
                <a:off x="62111" y="235034"/>
                <a:ext cx="37340" cy="29512"/>
                <a:chOff x="0" y="0"/>
                <a:chExt cx="37338" cy="29510"/>
              </a:xfrm>
            </p:grpSpPr>
            <p:sp>
              <p:nvSpPr>
                <p:cNvPr id="393" name="直線接點 451"/>
                <p:cNvSpPr/>
                <p:nvPr/>
              </p:nvSpPr>
              <p:spPr>
                <a:xfrm>
                  <a:off x="50" y="13257"/>
                  <a:ext cx="37289" cy="13021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4" name="直線接點 452"/>
                <p:cNvSpPr/>
                <p:nvPr/>
              </p:nvSpPr>
              <p:spPr>
                <a:xfrm>
                  <a:off x="0" y="-1"/>
                  <a:ext cx="23258" cy="2951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98" name="群組 412"/>
              <p:cNvGrpSpPr/>
              <p:nvPr/>
            </p:nvGrpSpPr>
            <p:grpSpPr>
              <a:xfrm>
                <a:off x="94871" y="259217"/>
                <a:ext cx="44517" cy="18481"/>
                <a:chOff x="0" y="0"/>
                <a:chExt cx="44516" cy="18480"/>
              </a:xfrm>
            </p:grpSpPr>
            <p:sp>
              <p:nvSpPr>
                <p:cNvPr id="396" name="直線接點 449"/>
                <p:cNvSpPr/>
                <p:nvPr/>
              </p:nvSpPr>
              <p:spPr>
                <a:xfrm flipV="1">
                  <a:off x="5076" y="10146"/>
                  <a:ext cx="39441" cy="210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7" name="直線接點 450"/>
                <p:cNvSpPr/>
                <p:nvPr/>
              </p:nvSpPr>
              <p:spPr>
                <a:xfrm>
                  <a:off x="0" y="-1"/>
                  <a:ext cx="32715" cy="1848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01" name="群組 413"/>
              <p:cNvGrpSpPr/>
              <p:nvPr/>
            </p:nvGrpSpPr>
            <p:grpSpPr>
              <a:xfrm>
                <a:off x="131152" y="275699"/>
                <a:ext cx="45652" cy="11395"/>
                <a:chOff x="0" y="0"/>
                <a:chExt cx="45650" cy="11394"/>
              </a:xfrm>
            </p:grpSpPr>
            <p:sp>
              <p:nvSpPr>
                <p:cNvPr id="399" name="直線接點 447"/>
                <p:cNvSpPr/>
                <p:nvPr/>
              </p:nvSpPr>
              <p:spPr>
                <a:xfrm flipV="1">
                  <a:off x="7475" y="821"/>
                  <a:ext cx="38176" cy="1012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0" name="直線接點 448"/>
                <p:cNvSpPr/>
                <p:nvPr/>
              </p:nvSpPr>
              <p:spPr>
                <a:xfrm>
                  <a:off x="0" y="-1"/>
                  <a:ext cx="35805" cy="11396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04" name="群組 414"/>
              <p:cNvGrpSpPr/>
              <p:nvPr/>
            </p:nvGrpSpPr>
            <p:grpSpPr>
              <a:xfrm>
                <a:off x="176276" y="263723"/>
                <a:ext cx="42604" cy="22138"/>
                <a:chOff x="0" y="0"/>
                <a:chExt cx="42602" cy="22136"/>
              </a:xfrm>
            </p:grpSpPr>
            <p:sp>
              <p:nvSpPr>
                <p:cNvPr id="402" name="直線接點 445"/>
                <p:cNvSpPr/>
                <p:nvPr/>
              </p:nvSpPr>
              <p:spPr>
                <a:xfrm flipV="1">
                  <a:off x="11111" y="-1"/>
                  <a:ext cx="31492" cy="2213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3" name="直線接點 446"/>
                <p:cNvSpPr/>
                <p:nvPr/>
              </p:nvSpPr>
              <p:spPr>
                <a:xfrm flipV="1">
                  <a:off x="0" y="13219"/>
                  <a:ext cx="37524" cy="105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07" name="群組 415"/>
              <p:cNvGrpSpPr/>
              <p:nvPr/>
            </p:nvGrpSpPr>
            <p:grpSpPr>
              <a:xfrm>
                <a:off x="219303" y="244256"/>
                <a:ext cx="39041" cy="27808"/>
                <a:chOff x="0" y="0"/>
                <a:chExt cx="39040" cy="27806"/>
              </a:xfrm>
            </p:grpSpPr>
            <p:sp>
              <p:nvSpPr>
                <p:cNvPr id="405" name="直線接點 443"/>
                <p:cNvSpPr/>
                <p:nvPr/>
              </p:nvSpPr>
              <p:spPr>
                <a:xfrm flipV="1">
                  <a:off x="12422" y="-1"/>
                  <a:ext cx="26619" cy="278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6" name="直線接點 444"/>
                <p:cNvSpPr/>
                <p:nvPr/>
              </p:nvSpPr>
              <p:spPr>
                <a:xfrm flipV="1">
                  <a:off x="-1" y="13952"/>
                  <a:ext cx="36614" cy="8285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10" name="群組 416"/>
              <p:cNvGrpSpPr/>
              <p:nvPr/>
            </p:nvGrpSpPr>
            <p:grpSpPr>
              <a:xfrm>
                <a:off x="254968" y="218400"/>
                <a:ext cx="35509" cy="31288"/>
                <a:chOff x="0" y="0"/>
                <a:chExt cx="35508" cy="31286"/>
              </a:xfrm>
            </p:grpSpPr>
            <p:sp>
              <p:nvSpPr>
                <p:cNvPr id="408" name="直線接點 441"/>
                <p:cNvSpPr/>
                <p:nvPr/>
              </p:nvSpPr>
              <p:spPr>
                <a:xfrm flipV="1">
                  <a:off x="13084" y="-1"/>
                  <a:ext cx="22425" cy="3128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9" name="直線接點 442"/>
                <p:cNvSpPr/>
                <p:nvPr/>
              </p:nvSpPr>
              <p:spPr>
                <a:xfrm flipV="1">
                  <a:off x="0" y="14155"/>
                  <a:ext cx="35076" cy="1337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13" name="群組 417"/>
              <p:cNvGrpSpPr/>
              <p:nvPr/>
            </p:nvGrpSpPr>
            <p:grpSpPr>
              <a:xfrm>
                <a:off x="284047" y="180789"/>
                <a:ext cx="28901" cy="37499"/>
                <a:chOff x="0" y="0"/>
                <a:chExt cx="28899" cy="37497"/>
              </a:xfrm>
            </p:grpSpPr>
            <p:sp>
              <p:nvSpPr>
                <p:cNvPr id="411" name="直線接點 439"/>
                <p:cNvSpPr/>
                <p:nvPr/>
              </p:nvSpPr>
              <p:spPr>
                <a:xfrm flipV="1">
                  <a:off x="13598" y="0"/>
                  <a:ext cx="11153" cy="3684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2" name="直線接點 440"/>
                <p:cNvSpPr/>
                <p:nvPr/>
              </p:nvSpPr>
              <p:spPr>
                <a:xfrm flipV="1">
                  <a:off x="-1" y="13540"/>
                  <a:ext cx="28901" cy="2395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16" name="群組 418"/>
              <p:cNvGrpSpPr/>
              <p:nvPr/>
            </p:nvGrpSpPr>
            <p:grpSpPr>
              <a:xfrm>
                <a:off x="306661" y="138732"/>
                <a:ext cx="19966" cy="43355"/>
                <a:chOff x="0" y="0"/>
                <a:chExt cx="19965" cy="43354"/>
              </a:xfrm>
            </p:grpSpPr>
            <p:sp>
              <p:nvSpPr>
                <p:cNvPr id="414" name="直線接點 437"/>
                <p:cNvSpPr/>
                <p:nvPr/>
              </p:nvSpPr>
              <p:spPr>
                <a:xfrm flipH="1" flipV="1">
                  <a:off x="11792" y="0"/>
                  <a:ext cx="921" cy="3848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5" name="直線接點 438"/>
                <p:cNvSpPr/>
                <p:nvPr/>
              </p:nvSpPr>
              <p:spPr>
                <a:xfrm flipV="1">
                  <a:off x="0" y="11565"/>
                  <a:ext cx="19966" cy="3179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19" name="群組 419"/>
              <p:cNvGrpSpPr/>
              <p:nvPr/>
            </p:nvGrpSpPr>
            <p:grpSpPr>
              <a:xfrm>
                <a:off x="311989" y="96688"/>
                <a:ext cx="14946" cy="44662"/>
                <a:chOff x="0" y="0"/>
                <a:chExt cx="14944" cy="44661"/>
              </a:xfrm>
            </p:grpSpPr>
            <p:sp>
              <p:nvSpPr>
                <p:cNvPr id="417" name="直線接點 435"/>
                <p:cNvSpPr/>
                <p:nvPr/>
              </p:nvSpPr>
              <p:spPr>
                <a:xfrm flipH="1" flipV="1">
                  <a:off x="0" y="0"/>
                  <a:ext cx="14945" cy="35474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8" name="直線接點 436"/>
                <p:cNvSpPr/>
                <p:nvPr/>
              </p:nvSpPr>
              <p:spPr>
                <a:xfrm flipV="1">
                  <a:off x="4898" y="7770"/>
                  <a:ext cx="6942" cy="3689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22" name="群組 420"/>
              <p:cNvGrpSpPr/>
              <p:nvPr/>
            </p:nvGrpSpPr>
            <p:grpSpPr>
              <a:xfrm>
                <a:off x="301661" y="60653"/>
                <a:ext cx="19149" cy="43735"/>
                <a:chOff x="0" y="0"/>
                <a:chExt cx="19147" cy="43734"/>
              </a:xfrm>
            </p:grpSpPr>
            <p:sp>
              <p:nvSpPr>
                <p:cNvPr id="420" name="直線接點 433"/>
                <p:cNvSpPr/>
                <p:nvPr/>
              </p:nvSpPr>
              <p:spPr>
                <a:xfrm flipH="1" flipV="1">
                  <a:off x="0" y="0"/>
                  <a:ext cx="19148" cy="3339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1" name="直線接點 434"/>
                <p:cNvSpPr/>
                <p:nvPr/>
              </p:nvSpPr>
              <p:spPr>
                <a:xfrm flipV="1">
                  <a:off x="10293" y="6272"/>
                  <a:ext cx="2404" cy="3746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25" name="群組 421"/>
              <p:cNvGrpSpPr/>
              <p:nvPr/>
            </p:nvGrpSpPr>
            <p:grpSpPr>
              <a:xfrm>
                <a:off x="278943" y="26069"/>
                <a:ext cx="26003" cy="41285"/>
                <a:chOff x="0" y="0"/>
                <a:chExt cx="26001" cy="41283"/>
              </a:xfrm>
            </p:grpSpPr>
            <p:sp>
              <p:nvSpPr>
                <p:cNvPr id="423" name="直線接點 431"/>
                <p:cNvSpPr/>
                <p:nvPr/>
              </p:nvSpPr>
              <p:spPr>
                <a:xfrm flipH="1" flipV="1">
                  <a:off x="-1" y="0"/>
                  <a:ext cx="26003" cy="2973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4" name="直線接點 432"/>
                <p:cNvSpPr/>
                <p:nvPr/>
              </p:nvSpPr>
              <p:spPr>
                <a:xfrm flipH="1" flipV="1">
                  <a:off x="13842" y="4139"/>
                  <a:ext cx="5660" cy="37145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28" name="群組 422"/>
              <p:cNvGrpSpPr/>
              <p:nvPr/>
            </p:nvGrpSpPr>
            <p:grpSpPr>
              <a:xfrm>
                <a:off x="255503" y="4218"/>
                <a:ext cx="32577" cy="35141"/>
                <a:chOff x="0" y="0"/>
                <a:chExt cx="32575" cy="35139"/>
              </a:xfrm>
            </p:grpSpPr>
            <p:sp>
              <p:nvSpPr>
                <p:cNvPr id="426" name="直線接點 429"/>
                <p:cNvSpPr/>
                <p:nvPr/>
              </p:nvSpPr>
              <p:spPr>
                <a:xfrm flipH="1" flipV="1">
                  <a:off x="-1" y="0"/>
                  <a:ext cx="32577" cy="2233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7" name="直線接點 430"/>
                <p:cNvSpPr/>
                <p:nvPr/>
              </p:nvSpPr>
              <p:spPr>
                <a:xfrm flipH="1" flipV="1">
                  <a:off x="14436" y="568"/>
                  <a:ext cx="14717" cy="3457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31" name="群組 423"/>
              <p:cNvGrpSpPr/>
              <p:nvPr/>
            </p:nvGrpSpPr>
            <p:grpSpPr>
              <a:xfrm>
                <a:off x="22520" y="26989"/>
                <a:ext cx="30425" cy="36023"/>
                <a:chOff x="0" y="0"/>
                <a:chExt cx="30423" cy="36021"/>
              </a:xfrm>
            </p:grpSpPr>
            <p:sp>
              <p:nvSpPr>
                <p:cNvPr id="429" name="直線接點 427"/>
                <p:cNvSpPr/>
                <p:nvPr/>
              </p:nvSpPr>
              <p:spPr>
                <a:xfrm flipH="1">
                  <a:off x="3242" y="-1"/>
                  <a:ext cx="13571" cy="36023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0" name="直線接點 428"/>
                <p:cNvSpPr/>
                <p:nvPr/>
              </p:nvSpPr>
              <p:spPr>
                <a:xfrm flipH="1">
                  <a:off x="0" y="247"/>
                  <a:ext cx="30424" cy="21990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34" name="群組 424"/>
              <p:cNvGrpSpPr/>
              <p:nvPr/>
            </p:nvGrpSpPr>
            <p:grpSpPr>
              <a:xfrm>
                <a:off x="47323" y="-1"/>
                <a:ext cx="36719" cy="30242"/>
                <a:chOff x="0" y="0"/>
                <a:chExt cx="36717" cy="30240"/>
              </a:xfrm>
            </p:grpSpPr>
            <p:sp>
              <p:nvSpPr>
                <p:cNvPr id="432" name="直線接點 425"/>
                <p:cNvSpPr/>
                <p:nvPr/>
              </p:nvSpPr>
              <p:spPr>
                <a:xfrm flipH="1">
                  <a:off x="0" y="-1"/>
                  <a:ext cx="23817" cy="3024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3" name="直線接點 426"/>
                <p:cNvSpPr/>
                <p:nvPr/>
              </p:nvSpPr>
              <p:spPr>
                <a:xfrm flipH="1">
                  <a:off x="1073" y="4347"/>
                  <a:ext cx="35645" cy="11772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grpSp>
        <p:nvGrpSpPr>
          <p:cNvPr id="446" name="群組 324"/>
          <p:cNvGrpSpPr/>
          <p:nvPr/>
        </p:nvGrpSpPr>
        <p:grpSpPr>
          <a:xfrm>
            <a:off x="4118321" y="2677592"/>
            <a:ext cx="187401" cy="21021"/>
            <a:chOff x="0" y="0"/>
            <a:chExt cx="187400" cy="21019"/>
          </a:xfrm>
        </p:grpSpPr>
        <p:grpSp>
          <p:nvGrpSpPr>
            <p:cNvPr id="439" name="群組 395"/>
            <p:cNvGrpSpPr/>
            <p:nvPr/>
          </p:nvGrpSpPr>
          <p:grpSpPr>
            <a:xfrm>
              <a:off x="0" y="2153"/>
              <a:ext cx="73479" cy="18867"/>
              <a:chOff x="0" y="0"/>
              <a:chExt cx="73478" cy="18866"/>
            </a:xfrm>
          </p:grpSpPr>
          <p:sp>
            <p:nvSpPr>
              <p:cNvPr id="437" name="直線接點 402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8" name="直線接點 403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42" name="群組 396"/>
            <p:cNvGrpSpPr/>
            <p:nvPr/>
          </p:nvGrpSpPr>
          <p:grpSpPr>
            <a:xfrm>
              <a:off x="57513" y="1"/>
              <a:ext cx="73480" cy="18868"/>
              <a:chOff x="0" y="0"/>
              <a:chExt cx="73478" cy="18866"/>
            </a:xfrm>
          </p:grpSpPr>
          <p:sp>
            <p:nvSpPr>
              <p:cNvPr id="440" name="直線接點 400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1" name="直線接點 401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45" name="群組 397"/>
            <p:cNvGrpSpPr/>
            <p:nvPr/>
          </p:nvGrpSpPr>
          <p:grpSpPr>
            <a:xfrm>
              <a:off x="113921" y="0"/>
              <a:ext cx="73480" cy="18867"/>
              <a:chOff x="0" y="0"/>
              <a:chExt cx="73478" cy="18866"/>
            </a:xfrm>
          </p:grpSpPr>
          <p:sp>
            <p:nvSpPr>
              <p:cNvPr id="443" name="直線接點 398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4" name="直線接點 399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456" name="群組 325"/>
          <p:cNvGrpSpPr/>
          <p:nvPr/>
        </p:nvGrpSpPr>
        <p:grpSpPr>
          <a:xfrm>
            <a:off x="3737844" y="2681895"/>
            <a:ext cx="187401" cy="21021"/>
            <a:chOff x="0" y="0"/>
            <a:chExt cx="187400" cy="21019"/>
          </a:xfrm>
        </p:grpSpPr>
        <p:grpSp>
          <p:nvGrpSpPr>
            <p:cNvPr id="449" name="群組 386"/>
            <p:cNvGrpSpPr/>
            <p:nvPr/>
          </p:nvGrpSpPr>
          <p:grpSpPr>
            <a:xfrm>
              <a:off x="0" y="2153"/>
              <a:ext cx="73479" cy="18867"/>
              <a:chOff x="0" y="0"/>
              <a:chExt cx="73478" cy="18866"/>
            </a:xfrm>
          </p:grpSpPr>
          <p:sp>
            <p:nvSpPr>
              <p:cNvPr id="447" name="直線接點 393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8" name="直線接點 394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52" name="群組 387"/>
            <p:cNvGrpSpPr/>
            <p:nvPr/>
          </p:nvGrpSpPr>
          <p:grpSpPr>
            <a:xfrm>
              <a:off x="57513" y="1"/>
              <a:ext cx="73480" cy="18868"/>
              <a:chOff x="0" y="0"/>
              <a:chExt cx="73478" cy="18866"/>
            </a:xfrm>
          </p:grpSpPr>
          <p:sp>
            <p:nvSpPr>
              <p:cNvPr id="450" name="直線接點 391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1" name="直線接點 392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55" name="群組 388"/>
            <p:cNvGrpSpPr/>
            <p:nvPr/>
          </p:nvGrpSpPr>
          <p:grpSpPr>
            <a:xfrm>
              <a:off x="113921" y="0"/>
              <a:ext cx="73480" cy="18867"/>
              <a:chOff x="0" y="0"/>
              <a:chExt cx="73478" cy="18866"/>
            </a:xfrm>
          </p:grpSpPr>
          <p:sp>
            <p:nvSpPr>
              <p:cNvPr id="453" name="直線接點 389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4" name="直線接點 390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466" name="群組 326"/>
          <p:cNvGrpSpPr/>
          <p:nvPr/>
        </p:nvGrpSpPr>
        <p:grpSpPr>
          <a:xfrm>
            <a:off x="3549072" y="2685106"/>
            <a:ext cx="187401" cy="21021"/>
            <a:chOff x="0" y="0"/>
            <a:chExt cx="187400" cy="21019"/>
          </a:xfrm>
        </p:grpSpPr>
        <p:grpSp>
          <p:nvGrpSpPr>
            <p:cNvPr id="459" name="群組 377"/>
            <p:cNvGrpSpPr/>
            <p:nvPr/>
          </p:nvGrpSpPr>
          <p:grpSpPr>
            <a:xfrm>
              <a:off x="0" y="2153"/>
              <a:ext cx="73479" cy="18867"/>
              <a:chOff x="0" y="0"/>
              <a:chExt cx="73478" cy="18866"/>
            </a:xfrm>
          </p:grpSpPr>
          <p:sp>
            <p:nvSpPr>
              <p:cNvPr id="457" name="直線接點 384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8" name="直線接點 385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62" name="群組 378"/>
            <p:cNvGrpSpPr/>
            <p:nvPr/>
          </p:nvGrpSpPr>
          <p:grpSpPr>
            <a:xfrm>
              <a:off x="57513" y="1"/>
              <a:ext cx="73480" cy="18868"/>
              <a:chOff x="0" y="0"/>
              <a:chExt cx="73478" cy="18866"/>
            </a:xfrm>
          </p:grpSpPr>
          <p:sp>
            <p:nvSpPr>
              <p:cNvPr id="460" name="直線接點 382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1" name="直線接點 383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65" name="群組 379"/>
            <p:cNvGrpSpPr/>
            <p:nvPr/>
          </p:nvGrpSpPr>
          <p:grpSpPr>
            <a:xfrm>
              <a:off x="113921" y="0"/>
              <a:ext cx="73480" cy="18867"/>
              <a:chOff x="0" y="0"/>
              <a:chExt cx="73478" cy="18866"/>
            </a:xfrm>
          </p:grpSpPr>
          <p:sp>
            <p:nvSpPr>
              <p:cNvPr id="463" name="直線接點 380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4" name="直線接點 381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476" name="群組 327"/>
          <p:cNvGrpSpPr/>
          <p:nvPr/>
        </p:nvGrpSpPr>
        <p:grpSpPr>
          <a:xfrm>
            <a:off x="3167128" y="2685123"/>
            <a:ext cx="187401" cy="21021"/>
            <a:chOff x="0" y="0"/>
            <a:chExt cx="187400" cy="21019"/>
          </a:xfrm>
        </p:grpSpPr>
        <p:grpSp>
          <p:nvGrpSpPr>
            <p:cNvPr id="469" name="群組 368"/>
            <p:cNvGrpSpPr/>
            <p:nvPr/>
          </p:nvGrpSpPr>
          <p:grpSpPr>
            <a:xfrm>
              <a:off x="0" y="2153"/>
              <a:ext cx="73479" cy="18867"/>
              <a:chOff x="0" y="0"/>
              <a:chExt cx="73478" cy="18866"/>
            </a:xfrm>
          </p:grpSpPr>
          <p:sp>
            <p:nvSpPr>
              <p:cNvPr id="467" name="直線接點 375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8" name="直線接點 376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72" name="群組 369"/>
            <p:cNvGrpSpPr/>
            <p:nvPr/>
          </p:nvGrpSpPr>
          <p:grpSpPr>
            <a:xfrm>
              <a:off x="57513" y="1"/>
              <a:ext cx="73480" cy="18868"/>
              <a:chOff x="0" y="0"/>
              <a:chExt cx="73478" cy="18866"/>
            </a:xfrm>
          </p:grpSpPr>
          <p:sp>
            <p:nvSpPr>
              <p:cNvPr id="470" name="直線接點 373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1" name="直線接點 374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75" name="群組 370"/>
            <p:cNvGrpSpPr/>
            <p:nvPr/>
          </p:nvGrpSpPr>
          <p:grpSpPr>
            <a:xfrm>
              <a:off x="113921" y="0"/>
              <a:ext cx="73480" cy="18867"/>
              <a:chOff x="0" y="0"/>
              <a:chExt cx="73478" cy="18866"/>
            </a:xfrm>
          </p:grpSpPr>
          <p:sp>
            <p:nvSpPr>
              <p:cNvPr id="473" name="直線接點 371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4" name="直線接點 372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486" name="群組 328"/>
          <p:cNvGrpSpPr/>
          <p:nvPr/>
        </p:nvGrpSpPr>
        <p:grpSpPr>
          <a:xfrm>
            <a:off x="3014728" y="2688791"/>
            <a:ext cx="187401" cy="21021"/>
            <a:chOff x="0" y="0"/>
            <a:chExt cx="187400" cy="21019"/>
          </a:xfrm>
        </p:grpSpPr>
        <p:grpSp>
          <p:nvGrpSpPr>
            <p:cNvPr id="479" name="群組 359"/>
            <p:cNvGrpSpPr/>
            <p:nvPr/>
          </p:nvGrpSpPr>
          <p:grpSpPr>
            <a:xfrm>
              <a:off x="0" y="2153"/>
              <a:ext cx="73479" cy="18867"/>
              <a:chOff x="0" y="0"/>
              <a:chExt cx="73478" cy="18866"/>
            </a:xfrm>
          </p:grpSpPr>
          <p:sp>
            <p:nvSpPr>
              <p:cNvPr id="477" name="直線接點 366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8" name="直線接點 367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82" name="群組 360"/>
            <p:cNvGrpSpPr/>
            <p:nvPr/>
          </p:nvGrpSpPr>
          <p:grpSpPr>
            <a:xfrm>
              <a:off x="57513" y="1"/>
              <a:ext cx="73480" cy="18868"/>
              <a:chOff x="0" y="0"/>
              <a:chExt cx="73478" cy="18866"/>
            </a:xfrm>
          </p:grpSpPr>
          <p:sp>
            <p:nvSpPr>
              <p:cNvPr id="480" name="直線接點 364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1" name="直線接點 365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85" name="群組 361"/>
            <p:cNvGrpSpPr/>
            <p:nvPr/>
          </p:nvGrpSpPr>
          <p:grpSpPr>
            <a:xfrm>
              <a:off x="113921" y="0"/>
              <a:ext cx="73480" cy="18867"/>
              <a:chOff x="0" y="0"/>
              <a:chExt cx="73478" cy="18866"/>
            </a:xfrm>
          </p:grpSpPr>
          <p:sp>
            <p:nvSpPr>
              <p:cNvPr id="483" name="直線接點 362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4" name="直線接點 363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496" name="群組 329"/>
          <p:cNvGrpSpPr/>
          <p:nvPr/>
        </p:nvGrpSpPr>
        <p:grpSpPr>
          <a:xfrm>
            <a:off x="2616232" y="2688468"/>
            <a:ext cx="187401" cy="21021"/>
            <a:chOff x="0" y="0"/>
            <a:chExt cx="187400" cy="21019"/>
          </a:xfrm>
        </p:grpSpPr>
        <p:grpSp>
          <p:nvGrpSpPr>
            <p:cNvPr id="489" name="群組 350"/>
            <p:cNvGrpSpPr/>
            <p:nvPr/>
          </p:nvGrpSpPr>
          <p:grpSpPr>
            <a:xfrm>
              <a:off x="0" y="2153"/>
              <a:ext cx="73479" cy="18867"/>
              <a:chOff x="0" y="0"/>
              <a:chExt cx="73478" cy="18866"/>
            </a:xfrm>
          </p:grpSpPr>
          <p:sp>
            <p:nvSpPr>
              <p:cNvPr id="487" name="直線接點 357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8" name="直線接點 358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92" name="群組 351"/>
            <p:cNvGrpSpPr/>
            <p:nvPr/>
          </p:nvGrpSpPr>
          <p:grpSpPr>
            <a:xfrm>
              <a:off x="57513" y="1"/>
              <a:ext cx="73480" cy="18868"/>
              <a:chOff x="0" y="0"/>
              <a:chExt cx="73478" cy="18866"/>
            </a:xfrm>
          </p:grpSpPr>
          <p:sp>
            <p:nvSpPr>
              <p:cNvPr id="490" name="直線接點 355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1" name="直線接點 356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95" name="群組 352"/>
            <p:cNvGrpSpPr/>
            <p:nvPr/>
          </p:nvGrpSpPr>
          <p:grpSpPr>
            <a:xfrm>
              <a:off x="113921" y="0"/>
              <a:ext cx="73480" cy="18867"/>
              <a:chOff x="0" y="0"/>
              <a:chExt cx="73478" cy="18866"/>
            </a:xfrm>
          </p:grpSpPr>
          <p:sp>
            <p:nvSpPr>
              <p:cNvPr id="493" name="直線接點 353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4" name="直線接點 354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506" name="群組 330"/>
          <p:cNvGrpSpPr/>
          <p:nvPr/>
        </p:nvGrpSpPr>
        <p:grpSpPr>
          <a:xfrm>
            <a:off x="2453758" y="2688434"/>
            <a:ext cx="187401" cy="21021"/>
            <a:chOff x="0" y="0"/>
            <a:chExt cx="187400" cy="21019"/>
          </a:xfrm>
        </p:grpSpPr>
        <p:grpSp>
          <p:nvGrpSpPr>
            <p:cNvPr id="499" name="群組 341"/>
            <p:cNvGrpSpPr/>
            <p:nvPr/>
          </p:nvGrpSpPr>
          <p:grpSpPr>
            <a:xfrm>
              <a:off x="0" y="2153"/>
              <a:ext cx="73479" cy="18867"/>
              <a:chOff x="0" y="0"/>
              <a:chExt cx="73478" cy="18866"/>
            </a:xfrm>
          </p:grpSpPr>
          <p:sp>
            <p:nvSpPr>
              <p:cNvPr id="497" name="直線接點 348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8" name="直線接點 349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502" name="群組 342"/>
            <p:cNvGrpSpPr/>
            <p:nvPr/>
          </p:nvGrpSpPr>
          <p:grpSpPr>
            <a:xfrm>
              <a:off x="57513" y="1"/>
              <a:ext cx="73480" cy="18868"/>
              <a:chOff x="0" y="0"/>
              <a:chExt cx="73478" cy="18866"/>
            </a:xfrm>
          </p:grpSpPr>
          <p:sp>
            <p:nvSpPr>
              <p:cNvPr id="500" name="直線接點 346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1" name="直線接點 347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505" name="群組 343"/>
            <p:cNvGrpSpPr/>
            <p:nvPr/>
          </p:nvGrpSpPr>
          <p:grpSpPr>
            <a:xfrm>
              <a:off x="113921" y="0"/>
              <a:ext cx="73480" cy="18867"/>
              <a:chOff x="0" y="0"/>
              <a:chExt cx="73478" cy="18866"/>
            </a:xfrm>
          </p:grpSpPr>
          <p:sp>
            <p:nvSpPr>
              <p:cNvPr id="503" name="直線接點 344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4" name="直線接點 345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516" name="群組 331"/>
          <p:cNvGrpSpPr/>
          <p:nvPr/>
        </p:nvGrpSpPr>
        <p:grpSpPr>
          <a:xfrm>
            <a:off x="2053338" y="2677185"/>
            <a:ext cx="187401" cy="21021"/>
            <a:chOff x="0" y="0"/>
            <a:chExt cx="187400" cy="21019"/>
          </a:xfrm>
        </p:grpSpPr>
        <p:grpSp>
          <p:nvGrpSpPr>
            <p:cNvPr id="509" name="群組 332"/>
            <p:cNvGrpSpPr/>
            <p:nvPr/>
          </p:nvGrpSpPr>
          <p:grpSpPr>
            <a:xfrm>
              <a:off x="0" y="2153"/>
              <a:ext cx="73479" cy="18867"/>
              <a:chOff x="0" y="0"/>
              <a:chExt cx="73478" cy="18866"/>
            </a:xfrm>
          </p:grpSpPr>
          <p:sp>
            <p:nvSpPr>
              <p:cNvPr id="507" name="直線接點 339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8" name="直線接點 340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512" name="群組 333"/>
            <p:cNvGrpSpPr/>
            <p:nvPr/>
          </p:nvGrpSpPr>
          <p:grpSpPr>
            <a:xfrm>
              <a:off x="57513" y="1"/>
              <a:ext cx="73480" cy="18868"/>
              <a:chOff x="0" y="0"/>
              <a:chExt cx="73478" cy="18866"/>
            </a:xfrm>
          </p:grpSpPr>
          <p:sp>
            <p:nvSpPr>
              <p:cNvPr id="510" name="直線接點 337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1" name="直線接點 338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515" name="群組 334"/>
            <p:cNvGrpSpPr/>
            <p:nvPr/>
          </p:nvGrpSpPr>
          <p:grpSpPr>
            <a:xfrm>
              <a:off x="113921" y="0"/>
              <a:ext cx="73480" cy="18867"/>
              <a:chOff x="0" y="0"/>
              <a:chExt cx="73478" cy="18866"/>
            </a:xfrm>
          </p:grpSpPr>
          <p:sp>
            <p:nvSpPr>
              <p:cNvPr id="513" name="直線接點 335"/>
              <p:cNvSpPr/>
              <p:nvPr/>
            </p:nvSpPr>
            <p:spPr>
              <a:xfrm flipV="1">
                <a:off x="12762" y="0"/>
                <a:ext cx="60717" cy="1886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4" name="直線接點 336"/>
              <p:cNvSpPr/>
              <p:nvPr/>
            </p:nvSpPr>
            <p:spPr>
              <a:xfrm>
                <a:off x="0" y="1761"/>
                <a:ext cx="58356" cy="15908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526" name="群組 640"/>
          <p:cNvGrpSpPr/>
          <p:nvPr/>
        </p:nvGrpSpPr>
        <p:grpSpPr>
          <a:xfrm>
            <a:off x="2045324" y="3349695"/>
            <a:ext cx="450289" cy="49059"/>
            <a:chOff x="0" y="0"/>
            <a:chExt cx="450287" cy="49058"/>
          </a:xfrm>
        </p:grpSpPr>
        <p:grpSp>
          <p:nvGrpSpPr>
            <p:cNvPr id="519" name="群組 641"/>
            <p:cNvGrpSpPr/>
            <p:nvPr/>
          </p:nvGrpSpPr>
          <p:grpSpPr>
            <a:xfrm>
              <a:off x="-1" y="5458"/>
              <a:ext cx="177911" cy="43601"/>
              <a:chOff x="0" y="0"/>
              <a:chExt cx="177909" cy="43600"/>
            </a:xfrm>
          </p:grpSpPr>
          <p:sp>
            <p:nvSpPr>
              <p:cNvPr id="517" name="直線接點 648"/>
              <p:cNvSpPr/>
              <p:nvPr/>
            </p:nvSpPr>
            <p:spPr>
              <a:xfrm flipV="1">
                <a:off x="31942" y="0"/>
                <a:ext cx="145968" cy="43601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8" name="直線接點 649"/>
              <p:cNvSpPr/>
              <p:nvPr/>
            </p:nvSpPr>
            <p:spPr>
              <a:xfrm>
                <a:off x="-1" y="20"/>
                <a:ext cx="142328" cy="4330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522" name="群組 642"/>
            <p:cNvGrpSpPr/>
            <p:nvPr/>
          </p:nvGrpSpPr>
          <p:grpSpPr>
            <a:xfrm>
              <a:off x="137511" y="4"/>
              <a:ext cx="177910" cy="43602"/>
              <a:chOff x="0" y="0"/>
              <a:chExt cx="177909" cy="43600"/>
            </a:xfrm>
          </p:grpSpPr>
          <p:sp>
            <p:nvSpPr>
              <p:cNvPr id="520" name="直線接點 646"/>
              <p:cNvSpPr/>
              <p:nvPr/>
            </p:nvSpPr>
            <p:spPr>
              <a:xfrm flipV="1">
                <a:off x="31942" y="0"/>
                <a:ext cx="145968" cy="43601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1" name="直線接點 647"/>
              <p:cNvSpPr/>
              <p:nvPr/>
            </p:nvSpPr>
            <p:spPr>
              <a:xfrm>
                <a:off x="-1" y="20"/>
                <a:ext cx="142328" cy="4330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525" name="群組 643"/>
            <p:cNvGrpSpPr/>
            <p:nvPr/>
          </p:nvGrpSpPr>
          <p:grpSpPr>
            <a:xfrm>
              <a:off x="272377" y="0"/>
              <a:ext cx="177911" cy="43601"/>
              <a:chOff x="0" y="0"/>
              <a:chExt cx="177909" cy="43600"/>
            </a:xfrm>
          </p:grpSpPr>
          <p:sp>
            <p:nvSpPr>
              <p:cNvPr id="523" name="直線接點 644"/>
              <p:cNvSpPr/>
              <p:nvPr/>
            </p:nvSpPr>
            <p:spPr>
              <a:xfrm flipV="1">
                <a:off x="31942" y="0"/>
                <a:ext cx="145968" cy="43601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4" name="直線接點 645"/>
              <p:cNvSpPr/>
              <p:nvPr/>
            </p:nvSpPr>
            <p:spPr>
              <a:xfrm>
                <a:off x="-1" y="20"/>
                <a:ext cx="142328" cy="43307"/>
              </a:xfrm>
              <a:prstGeom prst="line">
                <a:avLst/>
              </a:prstGeom>
              <a:noFill/>
              <a:ln w="28575" cap="flat">
                <a:solidFill>
                  <a:srgbClr val="FF40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527" name="文字方塊 650"/>
          <p:cNvSpPr txBox="1"/>
          <p:nvPr/>
        </p:nvSpPr>
        <p:spPr>
          <a:xfrm>
            <a:off x="2554394" y="3279168"/>
            <a:ext cx="2458335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ECM proteins</a:t>
            </a:r>
          </a:p>
        </p:txBody>
      </p:sp>
      <p:sp>
        <p:nvSpPr>
          <p:cNvPr id="528" name="Rectangle 353"/>
          <p:cNvSpPr txBox="1"/>
          <p:nvPr/>
        </p:nvSpPr>
        <p:spPr>
          <a:xfrm>
            <a:off x="4727949" y="2722616"/>
            <a:ext cx="4698614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Step 9</a:t>
            </a:r>
            <a:r>
              <a:rPr b="0"/>
              <a:t>: </a:t>
            </a:r>
            <a:r>
              <a:rPr b="0"/>
              <a:t> </a:t>
            </a:r>
            <a:r>
              <a:rPr b="0"/>
              <a:t>Protein</a:t>
            </a:r>
            <a:r>
              <a:rPr b="0"/>
              <a:t> </a:t>
            </a:r>
            <a:r>
              <a:rPr b="0"/>
              <a:t>coating</a:t>
            </a:r>
            <a:r>
              <a:rPr b="0"/>
              <a:t> </a:t>
            </a:r>
            <a:r>
              <a:rPr b="0"/>
              <a:t>on</a:t>
            </a:r>
            <a:r>
              <a:rPr b="0"/>
              <a:t> </a:t>
            </a:r>
            <a:r>
              <a:rPr b="0"/>
              <a:t>the</a:t>
            </a:r>
            <a:r>
              <a:rPr b="0"/>
              <a:t> </a:t>
            </a:r>
            <a:r>
              <a:rPr b="0"/>
              <a:t>PA</a:t>
            </a:r>
            <a:r>
              <a:rPr b="0"/>
              <a:t> </a:t>
            </a:r>
            <a:r>
              <a:rPr b="0"/>
              <a:t>gel</a:t>
            </a:r>
          </a:p>
        </p:txBody>
      </p:sp>
      <p:sp>
        <p:nvSpPr>
          <p:cNvPr id="529" name="Rectangle 354"/>
          <p:cNvSpPr txBox="1"/>
          <p:nvPr/>
        </p:nvSpPr>
        <p:spPr>
          <a:xfrm>
            <a:off x="135143" y="3958757"/>
            <a:ext cx="3797608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Step 10</a:t>
            </a:r>
            <a:r>
              <a:rPr b="0"/>
              <a:t>:</a:t>
            </a:r>
            <a:r>
              <a:rPr b="0"/>
              <a:t> </a:t>
            </a:r>
            <a:r>
              <a:rPr b="0"/>
              <a:t>Peal</a:t>
            </a:r>
            <a:r>
              <a:rPr b="0"/>
              <a:t> </a:t>
            </a:r>
            <a:r>
              <a:rPr b="0"/>
              <a:t>off</a:t>
            </a:r>
            <a:r>
              <a:rPr b="0"/>
              <a:t> </a:t>
            </a:r>
            <a:r>
              <a:rPr b="0"/>
              <a:t>extra</a:t>
            </a:r>
            <a:r>
              <a:rPr b="0"/>
              <a:t> </a:t>
            </a:r>
            <a:r>
              <a:rPr b="0"/>
              <a:t>protein</a:t>
            </a:r>
          </a:p>
        </p:txBody>
      </p:sp>
      <p:grpSp>
        <p:nvGrpSpPr>
          <p:cNvPr id="852" name="群組 896"/>
          <p:cNvGrpSpPr/>
          <p:nvPr/>
        </p:nvGrpSpPr>
        <p:grpSpPr>
          <a:xfrm>
            <a:off x="2091608" y="5240578"/>
            <a:ext cx="2267959" cy="497478"/>
            <a:chOff x="0" y="0"/>
            <a:chExt cx="2267957" cy="497476"/>
          </a:xfrm>
        </p:grpSpPr>
        <p:sp>
          <p:nvSpPr>
            <p:cNvPr id="530" name="矩形 897"/>
            <p:cNvSpPr/>
            <p:nvPr/>
          </p:nvSpPr>
          <p:spPr>
            <a:xfrm>
              <a:off x="13782" y="43256"/>
              <a:ext cx="2242316" cy="331662"/>
            </a:xfrm>
            <a:prstGeom prst="rect">
              <a:avLst/>
            </a:prstGeom>
            <a:solidFill>
              <a:srgbClr val="00FD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1" name="矩形 898"/>
            <p:cNvSpPr/>
            <p:nvPr/>
          </p:nvSpPr>
          <p:spPr>
            <a:xfrm>
              <a:off x="0" y="362571"/>
              <a:ext cx="2256097" cy="134906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591" name="群組 899"/>
            <p:cNvGrpSpPr/>
            <p:nvPr/>
          </p:nvGrpSpPr>
          <p:grpSpPr>
            <a:xfrm>
              <a:off x="159204" y="-1"/>
              <a:ext cx="326935" cy="323138"/>
              <a:chOff x="0" y="0"/>
              <a:chExt cx="326934" cy="323136"/>
            </a:xfrm>
          </p:grpSpPr>
          <p:sp>
            <p:nvSpPr>
              <p:cNvPr id="532" name="橢圓 1160"/>
              <p:cNvSpPr/>
              <p:nvPr/>
            </p:nvSpPr>
            <p:spPr>
              <a:xfrm rot="10800000">
                <a:off x="5689" y="-1"/>
                <a:ext cx="317593" cy="3089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590" name="群組 1161"/>
              <p:cNvGrpSpPr/>
              <p:nvPr/>
            </p:nvGrpSpPr>
            <p:grpSpPr>
              <a:xfrm>
                <a:off x="0" y="36042"/>
                <a:ext cx="326935" cy="287095"/>
                <a:chOff x="0" y="0"/>
                <a:chExt cx="326934" cy="287093"/>
              </a:xfrm>
            </p:grpSpPr>
            <p:grpSp>
              <p:nvGrpSpPr>
                <p:cNvPr id="535" name="群組 1162"/>
                <p:cNvGrpSpPr/>
                <p:nvPr/>
              </p:nvGrpSpPr>
              <p:grpSpPr>
                <a:xfrm>
                  <a:off x="6648" y="52770"/>
                  <a:ext cx="26469" cy="43375"/>
                  <a:chOff x="0" y="0"/>
                  <a:chExt cx="26468" cy="43374"/>
                </a:xfrm>
              </p:grpSpPr>
              <p:sp>
                <p:nvSpPr>
                  <p:cNvPr id="533" name="直線接點 1217"/>
                  <p:cNvSpPr/>
                  <p:nvPr/>
                </p:nvSpPr>
                <p:spPr>
                  <a:xfrm flipH="1">
                    <a:off x="5429" y="5632"/>
                    <a:ext cx="7567" cy="3774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34" name="直線接點 1218"/>
                  <p:cNvSpPr/>
                  <p:nvPr/>
                </p:nvSpPr>
                <p:spPr>
                  <a:xfrm flipH="1">
                    <a:off x="0" y="0"/>
                    <a:ext cx="26469" cy="2661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38" name="群組 1163"/>
                <p:cNvGrpSpPr/>
                <p:nvPr/>
              </p:nvGrpSpPr>
              <p:grpSpPr>
                <a:xfrm>
                  <a:off x="-1" y="90669"/>
                  <a:ext cx="19803" cy="43415"/>
                  <a:chOff x="0" y="0"/>
                  <a:chExt cx="19801" cy="43414"/>
                </a:xfrm>
              </p:grpSpPr>
              <p:sp>
                <p:nvSpPr>
                  <p:cNvPr id="536" name="直線接點 1215"/>
                  <p:cNvSpPr/>
                  <p:nvPr/>
                </p:nvSpPr>
                <p:spPr>
                  <a:xfrm>
                    <a:off x="7114" y="4937"/>
                    <a:ext cx="1119" cy="3847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37" name="直線接點 1216"/>
                  <p:cNvSpPr/>
                  <p:nvPr/>
                </p:nvSpPr>
                <p:spPr>
                  <a:xfrm flipH="1">
                    <a:off x="-1" y="0"/>
                    <a:ext cx="19803" cy="3189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41" name="群組 1164"/>
                <p:cNvGrpSpPr/>
                <p:nvPr/>
              </p:nvGrpSpPr>
              <p:grpSpPr>
                <a:xfrm>
                  <a:off x="5626" y="126147"/>
                  <a:ext cx="11218" cy="44929"/>
                  <a:chOff x="0" y="0"/>
                  <a:chExt cx="11217" cy="44928"/>
                </a:xfrm>
              </p:grpSpPr>
              <p:sp>
                <p:nvSpPr>
                  <p:cNvPr id="539" name="直線接點 1213"/>
                  <p:cNvSpPr/>
                  <p:nvPr/>
                </p:nvSpPr>
                <p:spPr>
                  <a:xfrm>
                    <a:off x="0" y="8106"/>
                    <a:ext cx="11218" cy="368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40" name="直線接點 1214"/>
                  <p:cNvSpPr/>
                  <p:nvPr/>
                </p:nvSpPr>
                <p:spPr>
                  <a:xfrm flipH="1">
                    <a:off x="239" y="0"/>
                    <a:ext cx="10699" cy="359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44" name="群組 1165"/>
                <p:cNvGrpSpPr/>
                <p:nvPr/>
              </p:nvGrpSpPr>
              <p:grpSpPr>
                <a:xfrm>
                  <a:off x="12881" y="165649"/>
                  <a:ext cx="24826" cy="42012"/>
                  <a:chOff x="0" y="0"/>
                  <a:chExt cx="24824" cy="42011"/>
                </a:xfrm>
              </p:grpSpPr>
              <p:sp>
                <p:nvSpPr>
                  <p:cNvPr id="542" name="直線接點 1211"/>
                  <p:cNvSpPr/>
                  <p:nvPr/>
                </p:nvSpPr>
                <p:spPr>
                  <a:xfrm>
                    <a:off x="-1" y="11293"/>
                    <a:ext cx="24826" cy="3071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43" name="直線接點 1212"/>
                  <p:cNvSpPr/>
                  <p:nvPr/>
                </p:nvSpPr>
                <p:spPr>
                  <a:xfrm>
                    <a:off x="6944" y="-1"/>
                    <a:ext cx="4211" cy="373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47" name="群組 1166"/>
                <p:cNvGrpSpPr/>
                <p:nvPr/>
              </p:nvGrpSpPr>
              <p:grpSpPr>
                <a:xfrm>
                  <a:off x="33831" y="203502"/>
                  <a:ext cx="30527" cy="37527"/>
                  <a:chOff x="0" y="0"/>
                  <a:chExt cx="30526" cy="37525"/>
                </a:xfrm>
              </p:grpSpPr>
              <p:sp>
                <p:nvSpPr>
                  <p:cNvPr id="545" name="直線接點 1209"/>
                  <p:cNvSpPr/>
                  <p:nvPr/>
                </p:nvSpPr>
                <p:spPr>
                  <a:xfrm>
                    <a:off x="-1" y="12464"/>
                    <a:ext cx="30528" cy="2506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46" name="直線接點 1210"/>
                  <p:cNvSpPr/>
                  <p:nvPr/>
                </p:nvSpPr>
                <p:spPr>
                  <a:xfrm>
                    <a:off x="4516" y="-1"/>
                    <a:ext cx="11678" cy="3571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50" name="群組 1167"/>
                <p:cNvGrpSpPr/>
                <p:nvPr/>
              </p:nvGrpSpPr>
              <p:grpSpPr>
                <a:xfrm>
                  <a:off x="62111" y="235035"/>
                  <a:ext cx="37340" cy="29511"/>
                  <a:chOff x="0" y="0"/>
                  <a:chExt cx="37338" cy="29510"/>
                </a:xfrm>
              </p:grpSpPr>
              <p:sp>
                <p:nvSpPr>
                  <p:cNvPr id="548" name="直線接點 1207"/>
                  <p:cNvSpPr/>
                  <p:nvPr/>
                </p:nvSpPr>
                <p:spPr>
                  <a:xfrm>
                    <a:off x="50" y="13257"/>
                    <a:ext cx="37289" cy="1302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49" name="直線接點 1208"/>
                  <p:cNvSpPr/>
                  <p:nvPr/>
                </p:nvSpPr>
                <p:spPr>
                  <a:xfrm>
                    <a:off x="0" y="-1"/>
                    <a:ext cx="23258" cy="2951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53" name="群組 1168"/>
                <p:cNvGrpSpPr/>
                <p:nvPr/>
              </p:nvGrpSpPr>
              <p:grpSpPr>
                <a:xfrm>
                  <a:off x="94871" y="259217"/>
                  <a:ext cx="44517" cy="18481"/>
                  <a:chOff x="0" y="0"/>
                  <a:chExt cx="44516" cy="18480"/>
                </a:xfrm>
              </p:grpSpPr>
              <p:sp>
                <p:nvSpPr>
                  <p:cNvPr id="551" name="直線接點 1205"/>
                  <p:cNvSpPr/>
                  <p:nvPr/>
                </p:nvSpPr>
                <p:spPr>
                  <a:xfrm flipV="1">
                    <a:off x="5076" y="10146"/>
                    <a:ext cx="39441" cy="210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52" name="直線接點 1206"/>
                  <p:cNvSpPr/>
                  <p:nvPr/>
                </p:nvSpPr>
                <p:spPr>
                  <a:xfrm>
                    <a:off x="0" y="-1"/>
                    <a:ext cx="32715" cy="184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56" name="群組 1169"/>
                <p:cNvGrpSpPr/>
                <p:nvPr/>
              </p:nvGrpSpPr>
              <p:grpSpPr>
                <a:xfrm>
                  <a:off x="131152" y="275699"/>
                  <a:ext cx="45652" cy="11395"/>
                  <a:chOff x="0" y="0"/>
                  <a:chExt cx="45650" cy="11394"/>
                </a:xfrm>
              </p:grpSpPr>
              <p:sp>
                <p:nvSpPr>
                  <p:cNvPr id="554" name="直線接點 1203"/>
                  <p:cNvSpPr/>
                  <p:nvPr/>
                </p:nvSpPr>
                <p:spPr>
                  <a:xfrm flipV="1">
                    <a:off x="7475" y="821"/>
                    <a:ext cx="38176" cy="1012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55" name="直線接點 1204"/>
                  <p:cNvSpPr/>
                  <p:nvPr/>
                </p:nvSpPr>
                <p:spPr>
                  <a:xfrm>
                    <a:off x="0" y="-1"/>
                    <a:ext cx="35805" cy="1139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59" name="群組 1170"/>
                <p:cNvGrpSpPr/>
                <p:nvPr/>
              </p:nvGrpSpPr>
              <p:grpSpPr>
                <a:xfrm>
                  <a:off x="176276" y="263723"/>
                  <a:ext cx="42604" cy="22138"/>
                  <a:chOff x="0" y="0"/>
                  <a:chExt cx="42602" cy="22136"/>
                </a:xfrm>
              </p:grpSpPr>
              <p:sp>
                <p:nvSpPr>
                  <p:cNvPr id="557" name="直線接點 1201"/>
                  <p:cNvSpPr/>
                  <p:nvPr/>
                </p:nvSpPr>
                <p:spPr>
                  <a:xfrm flipV="1">
                    <a:off x="11111" y="-1"/>
                    <a:ext cx="31492" cy="221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58" name="直線接點 1202"/>
                  <p:cNvSpPr/>
                  <p:nvPr/>
                </p:nvSpPr>
                <p:spPr>
                  <a:xfrm flipV="1">
                    <a:off x="0" y="13219"/>
                    <a:ext cx="37524" cy="10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62" name="群組 1171"/>
                <p:cNvGrpSpPr/>
                <p:nvPr/>
              </p:nvGrpSpPr>
              <p:grpSpPr>
                <a:xfrm>
                  <a:off x="219303" y="244257"/>
                  <a:ext cx="39041" cy="27807"/>
                  <a:chOff x="0" y="0"/>
                  <a:chExt cx="39040" cy="27806"/>
                </a:xfrm>
              </p:grpSpPr>
              <p:sp>
                <p:nvSpPr>
                  <p:cNvPr id="560" name="直線接點 1199"/>
                  <p:cNvSpPr/>
                  <p:nvPr/>
                </p:nvSpPr>
                <p:spPr>
                  <a:xfrm flipV="1">
                    <a:off x="12422" y="-1"/>
                    <a:ext cx="26619" cy="2780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61" name="直線接點 1200"/>
                  <p:cNvSpPr/>
                  <p:nvPr/>
                </p:nvSpPr>
                <p:spPr>
                  <a:xfrm flipV="1">
                    <a:off x="-1" y="13952"/>
                    <a:ext cx="36614" cy="828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65" name="群組 1172"/>
                <p:cNvGrpSpPr/>
                <p:nvPr/>
              </p:nvGrpSpPr>
              <p:grpSpPr>
                <a:xfrm>
                  <a:off x="254968" y="218401"/>
                  <a:ext cx="35509" cy="31288"/>
                  <a:chOff x="0" y="0"/>
                  <a:chExt cx="35508" cy="31286"/>
                </a:xfrm>
              </p:grpSpPr>
              <p:sp>
                <p:nvSpPr>
                  <p:cNvPr id="563" name="直線接點 1197"/>
                  <p:cNvSpPr/>
                  <p:nvPr/>
                </p:nvSpPr>
                <p:spPr>
                  <a:xfrm flipV="1">
                    <a:off x="13084" y="-1"/>
                    <a:ext cx="22425" cy="3128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64" name="直線接點 1198"/>
                  <p:cNvSpPr/>
                  <p:nvPr/>
                </p:nvSpPr>
                <p:spPr>
                  <a:xfrm flipV="1">
                    <a:off x="0" y="14155"/>
                    <a:ext cx="35076" cy="1337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68" name="群組 1173"/>
                <p:cNvGrpSpPr/>
                <p:nvPr/>
              </p:nvGrpSpPr>
              <p:grpSpPr>
                <a:xfrm>
                  <a:off x="284047" y="180790"/>
                  <a:ext cx="28900" cy="37498"/>
                  <a:chOff x="0" y="0"/>
                  <a:chExt cx="28899" cy="37497"/>
                </a:xfrm>
              </p:grpSpPr>
              <p:sp>
                <p:nvSpPr>
                  <p:cNvPr id="566" name="直線接點 1195"/>
                  <p:cNvSpPr/>
                  <p:nvPr/>
                </p:nvSpPr>
                <p:spPr>
                  <a:xfrm flipV="1">
                    <a:off x="13598" y="-1"/>
                    <a:ext cx="11153" cy="3684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67" name="直線接點 1196"/>
                  <p:cNvSpPr/>
                  <p:nvPr/>
                </p:nvSpPr>
                <p:spPr>
                  <a:xfrm flipV="1">
                    <a:off x="-1" y="13540"/>
                    <a:ext cx="28901" cy="2395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71" name="群組 1174"/>
                <p:cNvGrpSpPr/>
                <p:nvPr/>
              </p:nvGrpSpPr>
              <p:grpSpPr>
                <a:xfrm>
                  <a:off x="306660" y="138732"/>
                  <a:ext cx="19967" cy="43355"/>
                  <a:chOff x="0" y="0"/>
                  <a:chExt cx="19965" cy="43354"/>
                </a:xfrm>
              </p:grpSpPr>
              <p:sp>
                <p:nvSpPr>
                  <p:cNvPr id="569" name="直線接點 1193"/>
                  <p:cNvSpPr/>
                  <p:nvPr/>
                </p:nvSpPr>
                <p:spPr>
                  <a:xfrm flipH="1" flipV="1">
                    <a:off x="11792" y="-1"/>
                    <a:ext cx="921" cy="3848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70" name="直線接點 1194"/>
                  <p:cNvSpPr/>
                  <p:nvPr/>
                </p:nvSpPr>
                <p:spPr>
                  <a:xfrm flipV="1">
                    <a:off x="0" y="11565"/>
                    <a:ext cx="19966" cy="317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74" name="群組 1175"/>
                <p:cNvGrpSpPr/>
                <p:nvPr/>
              </p:nvGrpSpPr>
              <p:grpSpPr>
                <a:xfrm>
                  <a:off x="311989" y="96688"/>
                  <a:ext cx="14946" cy="44662"/>
                  <a:chOff x="0" y="0"/>
                  <a:chExt cx="14944" cy="44661"/>
                </a:xfrm>
              </p:grpSpPr>
              <p:sp>
                <p:nvSpPr>
                  <p:cNvPr id="572" name="直線接點 1191"/>
                  <p:cNvSpPr/>
                  <p:nvPr/>
                </p:nvSpPr>
                <p:spPr>
                  <a:xfrm flipH="1" flipV="1">
                    <a:off x="0" y="-1"/>
                    <a:ext cx="14945" cy="3547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73" name="直線接點 1192"/>
                  <p:cNvSpPr/>
                  <p:nvPr/>
                </p:nvSpPr>
                <p:spPr>
                  <a:xfrm flipV="1">
                    <a:off x="4898" y="7770"/>
                    <a:ext cx="6942" cy="3689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77" name="群組 1176"/>
                <p:cNvGrpSpPr/>
                <p:nvPr/>
              </p:nvGrpSpPr>
              <p:grpSpPr>
                <a:xfrm>
                  <a:off x="301661" y="60653"/>
                  <a:ext cx="19149" cy="43735"/>
                  <a:chOff x="0" y="0"/>
                  <a:chExt cx="19147" cy="43734"/>
                </a:xfrm>
              </p:grpSpPr>
              <p:sp>
                <p:nvSpPr>
                  <p:cNvPr id="575" name="直線接點 1189"/>
                  <p:cNvSpPr/>
                  <p:nvPr/>
                </p:nvSpPr>
                <p:spPr>
                  <a:xfrm flipH="1" flipV="1">
                    <a:off x="0" y="-1"/>
                    <a:ext cx="19148" cy="3339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76" name="直線接點 1190"/>
                  <p:cNvSpPr/>
                  <p:nvPr/>
                </p:nvSpPr>
                <p:spPr>
                  <a:xfrm flipV="1">
                    <a:off x="10293" y="6272"/>
                    <a:ext cx="2404" cy="3746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80" name="群組 1177"/>
                <p:cNvGrpSpPr/>
                <p:nvPr/>
              </p:nvGrpSpPr>
              <p:grpSpPr>
                <a:xfrm>
                  <a:off x="278943" y="26069"/>
                  <a:ext cx="26003" cy="41285"/>
                  <a:chOff x="0" y="0"/>
                  <a:chExt cx="26001" cy="41283"/>
                </a:xfrm>
              </p:grpSpPr>
              <p:sp>
                <p:nvSpPr>
                  <p:cNvPr id="578" name="直線接點 1187"/>
                  <p:cNvSpPr/>
                  <p:nvPr/>
                </p:nvSpPr>
                <p:spPr>
                  <a:xfrm flipH="1" flipV="1">
                    <a:off x="0" y="0"/>
                    <a:ext cx="26002" cy="2973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79" name="直線接點 1188"/>
                  <p:cNvSpPr/>
                  <p:nvPr/>
                </p:nvSpPr>
                <p:spPr>
                  <a:xfrm flipH="1" flipV="1">
                    <a:off x="13842" y="4139"/>
                    <a:ext cx="5660" cy="3714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83" name="群組 1178"/>
                <p:cNvGrpSpPr/>
                <p:nvPr/>
              </p:nvGrpSpPr>
              <p:grpSpPr>
                <a:xfrm>
                  <a:off x="255503" y="4218"/>
                  <a:ext cx="32576" cy="35141"/>
                  <a:chOff x="0" y="0"/>
                  <a:chExt cx="32575" cy="35140"/>
                </a:xfrm>
              </p:grpSpPr>
              <p:sp>
                <p:nvSpPr>
                  <p:cNvPr id="581" name="直線接點 1185"/>
                  <p:cNvSpPr/>
                  <p:nvPr/>
                </p:nvSpPr>
                <p:spPr>
                  <a:xfrm flipH="1" flipV="1">
                    <a:off x="0" y="-1"/>
                    <a:ext cx="32576" cy="2233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82" name="直線接點 1186"/>
                  <p:cNvSpPr/>
                  <p:nvPr/>
                </p:nvSpPr>
                <p:spPr>
                  <a:xfrm flipH="1" flipV="1">
                    <a:off x="14436" y="568"/>
                    <a:ext cx="14717" cy="3457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86" name="群組 1179"/>
                <p:cNvGrpSpPr/>
                <p:nvPr/>
              </p:nvGrpSpPr>
              <p:grpSpPr>
                <a:xfrm>
                  <a:off x="22520" y="26989"/>
                  <a:ext cx="30425" cy="36023"/>
                  <a:chOff x="0" y="0"/>
                  <a:chExt cx="30423" cy="36021"/>
                </a:xfrm>
              </p:grpSpPr>
              <p:sp>
                <p:nvSpPr>
                  <p:cNvPr id="584" name="直線接點 1183"/>
                  <p:cNvSpPr/>
                  <p:nvPr/>
                </p:nvSpPr>
                <p:spPr>
                  <a:xfrm flipH="1">
                    <a:off x="3242" y="-1"/>
                    <a:ext cx="13571" cy="360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85" name="直線接點 1184"/>
                  <p:cNvSpPr/>
                  <p:nvPr/>
                </p:nvSpPr>
                <p:spPr>
                  <a:xfrm flipH="1">
                    <a:off x="0" y="247"/>
                    <a:ext cx="30424" cy="219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89" name="群組 1180"/>
                <p:cNvGrpSpPr/>
                <p:nvPr/>
              </p:nvGrpSpPr>
              <p:grpSpPr>
                <a:xfrm>
                  <a:off x="47323" y="-1"/>
                  <a:ext cx="36719" cy="30242"/>
                  <a:chOff x="0" y="0"/>
                  <a:chExt cx="36717" cy="30240"/>
                </a:xfrm>
              </p:grpSpPr>
              <p:sp>
                <p:nvSpPr>
                  <p:cNvPr id="587" name="直線接點 1181"/>
                  <p:cNvSpPr/>
                  <p:nvPr/>
                </p:nvSpPr>
                <p:spPr>
                  <a:xfrm flipH="1">
                    <a:off x="0" y="-1"/>
                    <a:ext cx="23817" cy="3024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88" name="直線接點 1182"/>
                  <p:cNvSpPr/>
                  <p:nvPr/>
                </p:nvSpPr>
                <p:spPr>
                  <a:xfrm flipH="1">
                    <a:off x="1073" y="4347"/>
                    <a:ext cx="35645" cy="1177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grpSp>
          <p:nvGrpSpPr>
            <p:cNvPr id="651" name="群組 900"/>
            <p:cNvGrpSpPr/>
            <p:nvPr/>
          </p:nvGrpSpPr>
          <p:grpSpPr>
            <a:xfrm>
              <a:off x="710108" y="-1"/>
              <a:ext cx="326935" cy="317391"/>
              <a:chOff x="0" y="0"/>
              <a:chExt cx="326934" cy="317389"/>
            </a:xfrm>
          </p:grpSpPr>
          <p:sp>
            <p:nvSpPr>
              <p:cNvPr id="592" name="橢圓 1101"/>
              <p:cNvSpPr/>
              <p:nvPr/>
            </p:nvSpPr>
            <p:spPr>
              <a:xfrm rot="10800000">
                <a:off x="4921" y="-1"/>
                <a:ext cx="317593" cy="3089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650" name="群組 1102"/>
              <p:cNvGrpSpPr/>
              <p:nvPr/>
            </p:nvGrpSpPr>
            <p:grpSpPr>
              <a:xfrm>
                <a:off x="0" y="30295"/>
                <a:ext cx="326935" cy="287095"/>
                <a:chOff x="0" y="0"/>
                <a:chExt cx="326934" cy="287093"/>
              </a:xfrm>
            </p:grpSpPr>
            <p:grpSp>
              <p:nvGrpSpPr>
                <p:cNvPr id="595" name="群組 1103"/>
                <p:cNvGrpSpPr/>
                <p:nvPr/>
              </p:nvGrpSpPr>
              <p:grpSpPr>
                <a:xfrm>
                  <a:off x="6648" y="52770"/>
                  <a:ext cx="26469" cy="43375"/>
                  <a:chOff x="0" y="0"/>
                  <a:chExt cx="26468" cy="43374"/>
                </a:xfrm>
              </p:grpSpPr>
              <p:sp>
                <p:nvSpPr>
                  <p:cNvPr id="593" name="直線接點 1158"/>
                  <p:cNvSpPr/>
                  <p:nvPr/>
                </p:nvSpPr>
                <p:spPr>
                  <a:xfrm flipH="1">
                    <a:off x="5429" y="5632"/>
                    <a:ext cx="7567" cy="3774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94" name="直線接點 1159"/>
                  <p:cNvSpPr/>
                  <p:nvPr/>
                </p:nvSpPr>
                <p:spPr>
                  <a:xfrm flipH="1">
                    <a:off x="0" y="0"/>
                    <a:ext cx="26469" cy="2661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98" name="群組 1104"/>
                <p:cNvGrpSpPr/>
                <p:nvPr/>
              </p:nvGrpSpPr>
              <p:grpSpPr>
                <a:xfrm>
                  <a:off x="-1" y="90669"/>
                  <a:ext cx="19803" cy="43415"/>
                  <a:chOff x="0" y="0"/>
                  <a:chExt cx="19801" cy="43414"/>
                </a:xfrm>
              </p:grpSpPr>
              <p:sp>
                <p:nvSpPr>
                  <p:cNvPr id="596" name="直線接點 1156"/>
                  <p:cNvSpPr/>
                  <p:nvPr/>
                </p:nvSpPr>
                <p:spPr>
                  <a:xfrm>
                    <a:off x="7114" y="4937"/>
                    <a:ext cx="1119" cy="3847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97" name="直線接點 1157"/>
                  <p:cNvSpPr/>
                  <p:nvPr/>
                </p:nvSpPr>
                <p:spPr>
                  <a:xfrm flipH="1">
                    <a:off x="-1" y="0"/>
                    <a:ext cx="19803" cy="3189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01" name="群組 1105"/>
                <p:cNvGrpSpPr/>
                <p:nvPr/>
              </p:nvGrpSpPr>
              <p:grpSpPr>
                <a:xfrm>
                  <a:off x="5626" y="126147"/>
                  <a:ext cx="11218" cy="44929"/>
                  <a:chOff x="0" y="0"/>
                  <a:chExt cx="11217" cy="44928"/>
                </a:xfrm>
              </p:grpSpPr>
              <p:sp>
                <p:nvSpPr>
                  <p:cNvPr id="599" name="直線接點 1154"/>
                  <p:cNvSpPr/>
                  <p:nvPr/>
                </p:nvSpPr>
                <p:spPr>
                  <a:xfrm>
                    <a:off x="0" y="8106"/>
                    <a:ext cx="11218" cy="368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00" name="直線接點 1155"/>
                  <p:cNvSpPr/>
                  <p:nvPr/>
                </p:nvSpPr>
                <p:spPr>
                  <a:xfrm flipH="1">
                    <a:off x="239" y="0"/>
                    <a:ext cx="10699" cy="359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04" name="群組 1106"/>
                <p:cNvGrpSpPr/>
                <p:nvPr/>
              </p:nvGrpSpPr>
              <p:grpSpPr>
                <a:xfrm>
                  <a:off x="12881" y="165649"/>
                  <a:ext cx="24826" cy="42012"/>
                  <a:chOff x="0" y="0"/>
                  <a:chExt cx="24824" cy="42011"/>
                </a:xfrm>
              </p:grpSpPr>
              <p:sp>
                <p:nvSpPr>
                  <p:cNvPr id="602" name="直線接點 1152"/>
                  <p:cNvSpPr/>
                  <p:nvPr/>
                </p:nvSpPr>
                <p:spPr>
                  <a:xfrm>
                    <a:off x="-1" y="11293"/>
                    <a:ext cx="24826" cy="3071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03" name="直線接點 1153"/>
                  <p:cNvSpPr/>
                  <p:nvPr/>
                </p:nvSpPr>
                <p:spPr>
                  <a:xfrm>
                    <a:off x="6944" y="-1"/>
                    <a:ext cx="4211" cy="373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07" name="群組 1107"/>
                <p:cNvGrpSpPr/>
                <p:nvPr/>
              </p:nvGrpSpPr>
              <p:grpSpPr>
                <a:xfrm>
                  <a:off x="33831" y="203502"/>
                  <a:ext cx="30527" cy="37527"/>
                  <a:chOff x="0" y="0"/>
                  <a:chExt cx="30526" cy="37525"/>
                </a:xfrm>
              </p:grpSpPr>
              <p:sp>
                <p:nvSpPr>
                  <p:cNvPr id="605" name="直線接點 1150"/>
                  <p:cNvSpPr/>
                  <p:nvPr/>
                </p:nvSpPr>
                <p:spPr>
                  <a:xfrm>
                    <a:off x="-1" y="12464"/>
                    <a:ext cx="30528" cy="2506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06" name="直線接點 1151"/>
                  <p:cNvSpPr/>
                  <p:nvPr/>
                </p:nvSpPr>
                <p:spPr>
                  <a:xfrm>
                    <a:off x="4516" y="-1"/>
                    <a:ext cx="11678" cy="3571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10" name="群組 1108"/>
                <p:cNvGrpSpPr/>
                <p:nvPr/>
              </p:nvGrpSpPr>
              <p:grpSpPr>
                <a:xfrm>
                  <a:off x="62111" y="235035"/>
                  <a:ext cx="37340" cy="29511"/>
                  <a:chOff x="0" y="0"/>
                  <a:chExt cx="37338" cy="29510"/>
                </a:xfrm>
              </p:grpSpPr>
              <p:sp>
                <p:nvSpPr>
                  <p:cNvPr id="608" name="直線接點 1148"/>
                  <p:cNvSpPr/>
                  <p:nvPr/>
                </p:nvSpPr>
                <p:spPr>
                  <a:xfrm>
                    <a:off x="50" y="13257"/>
                    <a:ext cx="37289" cy="1302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09" name="直線接點 1149"/>
                  <p:cNvSpPr/>
                  <p:nvPr/>
                </p:nvSpPr>
                <p:spPr>
                  <a:xfrm>
                    <a:off x="0" y="-1"/>
                    <a:ext cx="23258" cy="2951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13" name="群組 1109"/>
                <p:cNvGrpSpPr/>
                <p:nvPr/>
              </p:nvGrpSpPr>
              <p:grpSpPr>
                <a:xfrm>
                  <a:off x="94871" y="259217"/>
                  <a:ext cx="44517" cy="18481"/>
                  <a:chOff x="0" y="0"/>
                  <a:chExt cx="44516" cy="18480"/>
                </a:xfrm>
              </p:grpSpPr>
              <p:sp>
                <p:nvSpPr>
                  <p:cNvPr id="611" name="直線接點 1146"/>
                  <p:cNvSpPr/>
                  <p:nvPr/>
                </p:nvSpPr>
                <p:spPr>
                  <a:xfrm flipV="1">
                    <a:off x="5076" y="10146"/>
                    <a:ext cx="39441" cy="210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12" name="直線接點 1147"/>
                  <p:cNvSpPr/>
                  <p:nvPr/>
                </p:nvSpPr>
                <p:spPr>
                  <a:xfrm>
                    <a:off x="0" y="-1"/>
                    <a:ext cx="32715" cy="184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16" name="群組 1110"/>
                <p:cNvGrpSpPr/>
                <p:nvPr/>
              </p:nvGrpSpPr>
              <p:grpSpPr>
                <a:xfrm>
                  <a:off x="131152" y="275699"/>
                  <a:ext cx="45652" cy="11395"/>
                  <a:chOff x="0" y="0"/>
                  <a:chExt cx="45650" cy="11394"/>
                </a:xfrm>
              </p:grpSpPr>
              <p:sp>
                <p:nvSpPr>
                  <p:cNvPr id="614" name="直線接點 1144"/>
                  <p:cNvSpPr/>
                  <p:nvPr/>
                </p:nvSpPr>
                <p:spPr>
                  <a:xfrm flipV="1">
                    <a:off x="7475" y="821"/>
                    <a:ext cx="38176" cy="1012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15" name="直線接點 1145"/>
                  <p:cNvSpPr/>
                  <p:nvPr/>
                </p:nvSpPr>
                <p:spPr>
                  <a:xfrm>
                    <a:off x="0" y="-1"/>
                    <a:ext cx="35805" cy="1139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19" name="群組 1111"/>
                <p:cNvGrpSpPr/>
                <p:nvPr/>
              </p:nvGrpSpPr>
              <p:grpSpPr>
                <a:xfrm>
                  <a:off x="176276" y="263723"/>
                  <a:ext cx="42604" cy="22138"/>
                  <a:chOff x="0" y="0"/>
                  <a:chExt cx="42602" cy="22136"/>
                </a:xfrm>
              </p:grpSpPr>
              <p:sp>
                <p:nvSpPr>
                  <p:cNvPr id="617" name="直線接點 1142"/>
                  <p:cNvSpPr/>
                  <p:nvPr/>
                </p:nvSpPr>
                <p:spPr>
                  <a:xfrm flipV="1">
                    <a:off x="11111" y="-1"/>
                    <a:ext cx="31492" cy="221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18" name="直線接點 1143"/>
                  <p:cNvSpPr/>
                  <p:nvPr/>
                </p:nvSpPr>
                <p:spPr>
                  <a:xfrm flipV="1">
                    <a:off x="0" y="13219"/>
                    <a:ext cx="37524" cy="10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22" name="群組 1112"/>
                <p:cNvGrpSpPr/>
                <p:nvPr/>
              </p:nvGrpSpPr>
              <p:grpSpPr>
                <a:xfrm>
                  <a:off x="219303" y="244257"/>
                  <a:ext cx="39041" cy="27807"/>
                  <a:chOff x="0" y="0"/>
                  <a:chExt cx="39040" cy="27806"/>
                </a:xfrm>
              </p:grpSpPr>
              <p:sp>
                <p:nvSpPr>
                  <p:cNvPr id="620" name="直線接點 1140"/>
                  <p:cNvSpPr/>
                  <p:nvPr/>
                </p:nvSpPr>
                <p:spPr>
                  <a:xfrm flipV="1">
                    <a:off x="12422" y="-1"/>
                    <a:ext cx="26619" cy="2780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21" name="直線接點 1141"/>
                  <p:cNvSpPr/>
                  <p:nvPr/>
                </p:nvSpPr>
                <p:spPr>
                  <a:xfrm flipV="1">
                    <a:off x="-1" y="13952"/>
                    <a:ext cx="36614" cy="828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25" name="群組 1113"/>
                <p:cNvGrpSpPr/>
                <p:nvPr/>
              </p:nvGrpSpPr>
              <p:grpSpPr>
                <a:xfrm>
                  <a:off x="254968" y="218401"/>
                  <a:ext cx="35509" cy="31288"/>
                  <a:chOff x="0" y="0"/>
                  <a:chExt cx="35508" cy="31286"/>
                </a:xfrm>
              </p:grpSpPr>
              <p:sp>
                <p:nvSpPr>
                  <p:cNvPr id="623" name="直線接點 1138"/>
                  <p:cNvSpPr/>
                  <p:nvPr/>
                </p:nvSpPr>
                <p:spPr>
                  <a:xfrm flipV="1">
                    <a:off x="13084" y="-1"/>
                    <a:ext cx="22425" cy="3128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24" name="直線接點 1139"/>
                  <p:cNvSpPr/>
                  <p:nvPr/>
                </p:nvSpPr>
                <p:spPr>
                  <a:xfrm flipV="1">
                    <a:off x="0" y="14155"/>
                    <a:ext cx="35076" cy="1337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28" name="群組 1114"/>
                <p:cNvGrpSpPr/>
                <p:nvPr/>
              </p:nvGrpSpPr>
              <p:grpSpPr>
                <a:xfrm>
                  <a:off x="284047" y="180790"/>
                  <a:ext cx="28900" cy="37498"/>
                  <a:chOff x="0" y="0"/>
                  <a:chExt cx="28899" cy="37497"/>
                </a:xfrm>
              </p:grpSpPr>
              <p:sp>
                <p:nvSpPr>
                  <p:cNvPr id="626" name="直線接點 1136"/>
                  <p:cNvSpPr/>
                  <p:nvPr/>
                </p:nvSpPr>
                <p:spPr>
                  <a:xfrm flipV="1">
                    <a:off x="13598" y="-1"/>
                    <a:ext cx="11153" cy="3684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27" name="直線接點 1137"/>
                  <p:cNvSpPr/>
                  <p:nvPr/>
                </p:nvSpPr>
                <p:spPr>
                  <a:xfrm flipV="1">
                    <a:off x="-1" y="13540"/>
                    <a:ext cx="28901" cy="2395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31" name="群組 1115"/>
                <p:cNvGrpSpPr/>
                <p:nvPr/>
              </p:nvGrpSpPr>
              <p:grpSpPr>
                <a:xfrm>
                  <a:off x="306660" y="138732"/>
                  <a:ext cx="19967" cy="43355"/>
                  <a:chOff x="0" y="0"/>
                  <a:chExt cx="19965" cy="43354"/>
                </a:xfrm>
              </p:grpSpPr>
              <p:sp>
                <p:nvSpPr>
                  <p:cNvPr id="629" name="直線接點 1134"/>
                  <p:cNvSpPr/>
                  <p:nvPr/>
                </p:nvSpPr>
                <p:spPr>
                  <a:xfrm flipH="1" flipV="1">
                    <a:off x="11792" y="-1"/>
                    <a:ext cx="921" cy="3848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30" name="直線接點 1135"/>
                  <p:cNvSpPr/>
                  <p:nvPr/>
                </p:nvSpPr>
                <p:spPr>
                  <a:xfrm flipV="1">
                    <a:off x="0" y="11565"/>
                    <a:ext cx="19966" cy="317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34" name="群組 1116"/>
                <p:cNvGrpSpPr/>
                <p:nvPr/>
              </p:nvGrpSpPr>
              <p:grpSpPr>
                <a:xfrm>
                  <a:off x="311989" y="96688"/>
                  <a:ext cx="14946" cy="44662"/>
                  <a:chOff x="0" y="0"/>
                  <a:chExt cx="14944" cy="44661"/>
                </a:xfrm>
              </p:grpSpPr>
              <p:sp>
                <p:nvSpPr>
                  <p:cNvPr id="632" name="直線接點 1132"/>
                  <p:cNvSpPr/>
                  <p:nvPr/>
                </p:nvSpPr>
                <p:spPr>
                  <a:xfrm flipH="1" flipV="1">
                    <a:off x="0" y="-1"/>
                    <a:ext cx="14945" cy="3547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33" name="直線接點 1133"/>
                  <p:cNvSpPr/>
                  <p:nvPr/>
                </p:nvSpPr>
                <p:spPr>
                  <a:xfrm flipV="1">
                    <a:off x="4898" y="7770"/>
                    <a:ext cx="6942" cy="3689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37" name="群組 1117"/>
                <p:cNvGrpSpPr/>
                <p:nvPr/>
              </p:nvGrpSpPr>
              <p:grpSpPr>
                <a:xfrm>
                  <a:off x="301661" y="60653"/>
                  <a:ext cx="19149" cy="43735"/>
                  <a:chOff x="0" y="0"/>
                  <a:chExt cx="19147" cy="43734"/>
                </a:xfrm>
              </p:grpSpPr>
              <p:sp>
                <p:nvSpPr>
                  <p:cNvPr id="635" name="直線接點 1130"/>
                  <p:cNvSpPr/>
                  <p:nvPr/>
                </p:nvSpPr>
                <p:spPr>
                  <a:xfrm flipH="1" flipV="1">
                    <a:off x="0" y="-1"/>
                    <a:ext cx="19148" cy="3339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36" name="直線接點 1131"/>
                  <p:cNvSpPr/>
                  <p:nvPr/>
                </p:nvSpPr>
                <p:spPr>
                  <a:xfrm flipV="1">
                    <a:off x="10293" y="6272"/>
                    <a:ext cx="2404" cy="3746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40" name="群組 1118"/>
                <p:cNvGrpSpPr/>
                <p:nvPr/>
              </p:nvGrpSpPr>
              <p:grpSpPr>
                <a:xfrm>
                  <a:off x="278943" y="26069"/>
                  <a:ext cx="26003" cy="41285"/>
                  <a:chOff x="0" y="0"/>
                  <a:chExt cx="26001" cy="41283"/>
                </a:xfrm>
              </p:grpSpPr>
              <p:sp>
                <p:nvSpPr>
                  <p:cNvPr id="638" name="直線接點 1128"/>
                  <p:cNvSpPr/>
                  <p:nvPr/>
                </p:nvSpPr>
                <p:spPr>
                  <a:xfrm flipH="1" flipV="1">
                    <a:off x="0" y="0"/>
                    <a:ext cx="26002" cy="2973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39" name="直線接點 1129"/>
                  <p:cNvSpPr/>
                  <p:nvPr/>
                </p:nvSpPr>
                <p:spPr>
                  <a:xfrm flipH="1" flipV="1">
                    <a:off x="13842" y="4139"/>
                    <a:ext cx="5660" cy="3714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43" name="群組 1119"/>
                <p:cNvGrpSpPr/>
                <p:nvPr/>
              </p:nvGrpSpPr>
              <p:grpSpPr>
                <a:xfrm>
                  <a:off x="255503" y="4218"/>
                  <a:ext cx="32576" cy="35141"/>
                  <a:chOff x="0" y="0"/>
                  <a:chExt cx="32575" cy="35140"/>
                </a:xfrm>
              </p:grpSpPr>
              <p:sp>
                <p:nvSpPr>
                  <p:cNvPr id="641" name="直線接點 1126"/>
                  <p:cNvSpPr/>
                  <p:nvPr/>
                </p:nvSpPr>
                <p:spPr>
                  <a:xfrm flipH="1" flipV="1">
                    <a:off x="0" y="-1"/>
                    <a:ext cx="32576" cy="2233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42" name="直線接點 1127"/>
                  <p:cNvSpPr/>
                  <p:nvPr/>
                </p:nvSpPr>
                <p:spPr>
                  <a:xfrm flipH="1" flipV="1">
                    <a:off x="14436" y="568"/>
                    <a:ext cx="14717" cy="3457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46" name="群組 1120"/>
                <p:cNvGrpSpPr/>
                <p:nvPr/>
              </p:nvGrpSpPr>
              <p:grpSpPr>
                <a:xfrm>
                  <a:off x="22520" y="26989"/>
                  <a:ext cx="30425" cy="36023"/>
                  <a:chOff x="0" y="0"/>
                  <a:chExt cx="30423" cy="36021"/>
                </a:xfrm>
              </p:grpSpPr>
              <p:sp>
                <p:nvSpPr>
                  <p:cNvPr id="644" name="直線接點 1124"/>
                  <p:cNvSpPr/>
                  <p:nvPr/>
                </p:nvSpPr>
                <p:spPr>
                  <a:xfrm flipH="1">
                    <a:off x="3242" y="-1"/>
                    <a:ext cx="13571" cy="360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45" name="直線接點 1125"/>
                  <p:cNvSpPr/>
                  <p:nvPr/>
                </p:nvSpPr>
                <p:spPr>
                  <a:xfrm flipH="1">
                    <a:off x="0" y="247"/>
                    <a:ext cx="30424" cy="219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49" name="群組 1121"/>
                <p:cNvGrpSpPr/>
                <p:nvPr/>
              </p:nvGrpSpPr>
              <p:grpSpPr>
                <a:xfrm>
                  <a:off x="47323" y="-1"/>
                  <a:ext cx="36719" cy="30242"/>
                  <a:chOff x="0" y="0"/>
                  <a:chExt cx="36717" cy="30240"/>
                </a:xfrm>
              </p:grpSpPr>
              <p:sp>
                <p:nvSpPr>
                  <p:cNvPr id="647" name="直線接點 1122"/>
                  <p:cNvSpPr/>
                  <p:nvPr/>
                </p:nvSpPr>
                <p:spPr>
                  <a:xfrm flipH="1">
                    <a:off x="0" y="-1"/>
                    <a:ext cx="23817" cy="3024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48" name="直線接點 1123"/>
                  <p:cNvSpPr/>
                  <p:nvPr/>
                </p:nvSpPr>
                <p:spPr>
                  <a:xfrm flipH="1">
                    <a:off x="1073" y="4347"/>
                    <a:ext cx="35645" cy="1177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grpSp>
          <p:nvGrpSpPr>
            <p:cNvPr id="711" name="群組 901"/>
            <p:cNvGrpSpPr/>
            <p:nvPr/>
          </p:nvGrpSpPr>
          <p:grpSpPr>
            <a:xfrm>
              <a:off x="1261012" y="-1"/>
              <a:ext cx="326935" cy="323409"/>
              <a:chOff x="0" y="0"/>
              <a:chExt cx="326934" cy="323407"/>
            </a:xfrm>
          </p:grpSpPr>
          <p:sp>
            <p:nvSpPr>
              <p:cNvPr id="652" name="橢圓 1042"/>
              <p:cNvSpPr/>
              <p:nvPr/>
            </p:nvSpPr>
            <p:spPr>
              <a:xfrm rot="10800000">
                <a:off x="4184" y="-1"/>
                <a:ext cx="317593" cy="3089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710" name="群組 1043"/>
              <p:cNvGrpSpPr/>
              <p:nvPr/>
            </p:nvGrpSpPr>
            <p:grpSpPr>
              <a:xfrm>
                <a:off x="0" y="36313"/>
                <a:ext cx="326935" cy="287095"/>
                <a:chOff x="0" y="0"/>
                <a:chExt cx="326934" cy="287093"/>
              </a:xfrm>
            </p:grpSpPr>
            <p:grpSp>
              <p:nvGrpSpPr>
                <p:cNvPr id="655" name="群組 1044"/>
                <p:cNvGrpSpPr/>
                <p:nvPr/>
              </p:nvGrpSpPr>
              <p:grpSpPr>
                <a:xfrm>
                  <a:off x="6648" y="52770"/>
                  <a:ext cx="26469" cy="43375"/>
                  <a:chOff x="0" y="0"/>
                  <a:chExt cx="26468" cy="43374"/>
                </a:xfrm>
              </p:grpSpPr>
              <p:sp>
                <p:nvSpPr>
                  <p:cNvPr id="653" name="直線接點 1099"/>
                  <p:cNvSpPr/>
                  <p:nvPr/>
                </p:nvSpPr>
                <p:spPr>
                  <a:xfrm flipH="1">
                    <a:off x="5429" y="5632"/>
                    <a:ext cx="7567" cy="3774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54" name="直線接點 1100"/>
                  <p:cNvSpPr/>
                  <p:nvPr/>
                </p:nvSpPr>
                <p:spPr>
                  <a:xfrm flipH="1">
                    <a:off x="0" y="0"/>
                    <a:ext cx="26469" cy="2661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58" name="群組 1045"/>
                <p:cNvGrpSpPr/>
                <p:nvPr/>
              </p:nvGrpSpPr>
              <p:grpSpPr>
                <a:xfrm>
                  <a:off x="-1" y="90669"/>
                  <a:ext cx="19803" cy="43415"/>
                  <a:chOff x="0" y="0"/>
                  <a:chExt cx="19801" cy="43414"/>
                </a:xfrm>
              </p:grpSpPr>
              <p:sp>
                <p:nvSpPr>
                  <p:cNvPr id="656" name="直線接點 1097"/>
                  <p:cNvSpPr/>
                  <p:nvPr/>
                </p:nvSpPr>
                <p:spPr>
                  <a:xfrm>
                    <a:off x="7114" y="4937"/>
                    <a:ext cx="1119" cy="3847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57" name="直線接點 1098"/>
                  <p:cNvSpPr/>
                  <p:nvPr/>
                </p:nvSpPr>
                <p:spPr>
                  <a:xfrm flipH="1">
                    <a:off x="-1" y="0"/>
                    <a:ext cx="19803" cy="3189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61" name="群組 1046"/>
                <p:cNvGrpSpPr/>
                <p:nvPr/>
              </p:nvGrpSpPr>
              <p:grpSpPr>
                <a:xfrm>
                  <a:off x="5626" y="126147"/>
                  <a:ext cx="11218" cy="44929"/>
                  <a:chOff x="0" y="0"/>
                  <a:chExt cx="11217" cy="44928"/>
                </a:xfrm>
              </p:grpSpPr>
              <p:sp>
                <p:nvSpPr>
                  <p:cNvPr id="659" name="直線接點 1095"/>
                  <p:cNvSpPr/>
                  <p:nvPr/>
                </p:nvSpPr>
                <p:spPr>
                  <a:xfrm>
                    <a:off x="0" y="8106"/>
                    <a:ext cx="11218" cy="368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60" name="直線接點 1096"/>
                  <p:cNvSpPr/>
                  <p:nvPr/>
                </p:nvSpPr>
                <p:spPr>
                  <a:xfrm flipH="1">
                    <a:off x="239" y="0"/>
                    <a:ext cx="10699" cy="359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64" name="群組 1047"/>
                <p:cNvGrpSpPr/>
                <p:nvPr/>
              </p:nvGrpSpPr>
              <p:grpSpPr>
                <a:xfrm>
                  <a:off x="12881" y="165649"/>
                  <a:ext cx="24826" cy="42012"/>
                  <a:chOff x="0" y="0"/>
                  <a:chExt cx="24824" cy="42011"/>
                </a:xfrm>
              </p:grpSpPr>
              <p:sp>
                <p:nvSpPr>
                  <p:cNvPr id="662" name="直線接點 1093"/>
                  <p:cNvSpPr/>
                  <p:nvPr/>
                </p:nvSpPr>
                <p:spPr>
                  <a:xfrm>
                    <a:off x="-1" y="11293"/>
                    <a:ext cx="24826" cy="3071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63" name="直線接點 1094"/>
                  <p:cNvSpPr/>
                  <p:nvPr/>
                </p:nvSpPr>
                <p:spPr>
                  <a:xfrm>
                    <a:off x="6944" y="-1"/>
                    <a:ext cx="4211" cy="373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67" name="群組 1048"/>
                <p:cNvGrpSpPr/>
                <p:nvPr/>
              </p:nvGrpSpPr>
              <p:grpSpPr>
                <a:xfrm>
                  <a:off x="33831" y="203502"/>
                  <a:ext cx="30527" cy="37527"/>
                  <a:chOff x="0" y="0"/>
                  <a:chExt cx="30526" cy="37525"/>
                </a:xfrm>
              </p:grpSpPr>
              <p:sp>
                <p:nvSpPr>
                  <p:cNvPr id="665" name="直線接點 1091"/>
                  <p:cNvSpPr/>
                  <p:nvPr/>
                </p:nvSpPr>
                <p:spPr>
                  <a:xfrm>
                    <a:off x="-1" y="12464"/>
                    <a:ext cx="30528" cy="2506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66" name="直線接點 1092"/>
                  <p:cNvSpPr/>
                  <p:nvPr/>
                </p:nvSpPr>
                <p:spPr>
                  <a:xfrm>
                    <a:off x="4516" y="-1"/>
                    <a:ext cx="11678" cy="3571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70" name="群組 1049"/>
                <p:cNvGrpSpPr/>
                <p:nvPr/>
              </p:nvGrpSpPr>
              <p:grpSpPr>
                <a:xfrm>
                  <a:off x="62111" y="235035"/>
                  <a:ext cx="37340" cy="29511"/>
                  <a:chOff x="0" y="0"/>
                  <a:chExt cx="37338" cy="29510"/>
                </a:xfrm>
              </p:grpSpPr>
              <p:sp>
                <p:nvSpPr>
                  <p:cNvPr id="668" name="直線接點 1089"/>
                  <p:cNvSpPr/>
                  <p:nvPr/>
                </p:nvSpPr>
                <p:spPr>
                  <a:xfrm>
                    <a:off x="50" y="13257"/>
                    <a:ext cx="37289" cy="1302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69" name="直線接點 1090"/>
                  <p:cNvSpPr/>
                  <p:nvPr/>
                </p:nvSpPr>
                <p:spPr>
                  <a:xfrm>
                    <a:off x="0" y="-1"/>
                    <a:ext cx="23258" cy="2951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73" name="群組 1050"/>
                <p:cNvGrpSpPr/>
                <p:nvPr/>
              </p:nvGrpSpPr>
              <p:grpSpPr>
                <a:xfrm>
                  <a:off x="94871" y="259217"/>
                  <a:ext cx="44517" cy="18481"/>
                  <a:chOff x="0" y="0"/>
                  <a:chExt cx="44516" cy="18480"/>
                </a:xfrm>
              </p:grpSpPr>
              <p:sp>
                <p:nvSpPr>
                  <p:cNvPr id="671" name="直線接點 1087"/>
                  <p:cNvSpPr/>
                  <p:nvPr/>
                </p:nvSpPr>
                <p:spPr>
                  <a:xfrm flipV="1">
                    <a:off x="5076" y="10146"/>
                    <a:ext cx="39441" cy="210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72" name="直線接點 1088"/>
                  <p:cNvSpPr/>
                  <p:nvPr/>
                </p:nvSpPr>
                <p:spPr>
                  <a:xfrm>
                    <a:off x="0" y="-1"/>
                    <a:ext cx="32715" cy="184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76" name="群組 1051"/>
                <p:cNvGrpSpPr/>
                <p:nvPr/>
              </p:nvGrpSpPr>
              <p:grpSpPr>
                <a:xfrm>
                  <a:off x="131152" y="275699"/>
                  <a:ext cx="45652" cy="11395"/>
                  <a:chOff x="0" y="0"/>
                  <a:chExt cx="45650" cy="11394"/>
                </a:xfrm>
              </p:grpSpPr>
              <p:sp>
                <p:nvSpPr>
                  <p:cNvPr id="674" name="直線接點 1085"/>
                  <p:cNvSpPr/>
                  <p:nvPr/>
                </p:nvSpPr>
                <p:spPr>
                  <a:xfrm flipV="1">
                    <a:off x="7475" y="821"/>
                    <a:ext cx="38176" cy="1012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75" name="直線接點 1086"/>
                  <p:cNvSpPr/>
                  <p:nvPr/>
                </p:nvSpPr>
                <p:spPr>
                  <a:xfrm>
                    <a:off x="0" y="-1"/>
                    <a:ext cx="35805" cy="1139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79" name="群組 1052"/>
                <p:cNvGrpSpPr/>
                <p:nvPr/>
              </p:nvGrpSpPr>
              <p:grpSpPr>
                <a:xfrm>
                  <a:off x="176276" y="263723"/>
                  <a:ext cx="42604" cy="22138"/>
                  <a:chOff x="0" y="0"/>
                  <a:chExt cx="42602" cy="22136"/>
                </a:xfrm>
              </p:grpSpPr>
              <p:sp>
                <p:nvSpPr>
                  <p:cNvPr id="677" name="直線接點 1083"/>
                  <p:cNvSpPr/>
                  <p:nvPr/>
                </p:nvSpPr>
                <p:spPr>
                  <a:xfrm flipV="1">
                    <a:off x="11111" y="-1"/>
                    <a:ext cx="31492" cy="221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78" name="直線接點 1084"/>
                  <p:cNvSpPr/>
                  <p:nvPr/>
                </p:nvSpPr>
                <p:spPr>
                  <a:xfrm flipV="1">
                    <a:off x="0" y="13219"/>
                    <a:ext cx="37524" cy="10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82" name="群組 1053"/>
                <p:cNvGrpSpPr/>
                <p:nvPr/>
              </p:nvGrpSpPr>
              <p:grpSpPr>
                <a:xfrm>
                  <a:off x="219303" y="244257"/>
                  <a:ext cx="39041" cy="27807"/>
                  <a:chOff x="0" y="0"/>
                  <a:chExt cx="39040" cy="27806"/>
                </a:xfrm>
              </p:grpSpPr>
              <p:sp>
                <p:nvSpPr>
                  <p:cNvPr id="680" name="直線接點 1081"/>
                  <p:cNvSpPr/>
                  <p:nvPr/>
                </p:nvSpPr>
                <p:spPr>
                  <a:xfrm flipV="1">
                    <a:off x="12422" y="-1"/>
                    <a:ext cx="26619" cy="2780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81" name="直線接點 1082"/>
                  <p:cNvSpPr/>
                  <p:nvPr/>
                </p:nvSpPr>
                <p:spPr>
                  <a:xfrm flipV="1">
                    <a:off x="-1" y="13952"/>
                    <a:ext cx="36614" cy="828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85" name="群組 1054"/>
                <p:cNvGrpSpPr/>
                <p:nvPr/>
              </p:nvGrpSpPr>
              <p:grpSpPr>
                <a:xfrm>
                  <a:off x="254968" y="218401"/>
                  <a:ext cx="35509" cy="31288"/>
                  <a:chOff x="0" y="0"/>
                  <a:chExt cx="35508" cy="31286"/>
                </a:xfrm>
              </p:grpSpPr>
              <p:sp>
                <p:nvSpPr>
                  <p:cNvPr id="683" name="直線接點 1079"/>
                  <p:cNvSpPr/>
                  <p:nvPr/>
                </p:nvSpPr>
                <p:spPr>
                  <a:xfrm flipV="1">
                    <a:off x="13084" y="-1"/>
                    <a:ext cx="22425" cy="3128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84" name="直線接點 1080"/>
                  <p:cNvSpPr/>
                  <p:nvPr/>
                </p:nvSpPr>
                <p:spPr>
                  <a:xfrm flipV="1">
                    <a:off x="0" y="14155"/>
                    <a:ext cx="35076" cy="1337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88" name="群組 1055"/>
                <p:cNvGrpSpPr/>
                <p:nvPr/>
              </p:nvGrpSpPr>
              <p:grpSpPr>
                <a:xfrm>
                  <a:off x="284047" y="180790"/>
                  <a:ext cx="28900" cy="37498"/>
                  <a:chOff x="0" y="0"/>
                  <a:chExt cx="28899" cy="37497"/>
                </a:xfrm>
              </p:grpSpPr>
              <p:sp>
                <p:nvSpPr>
                  <p:cNvPr id="686" name="直線接點 1077"/>
                  <p:cNvSpPr/>
                  <p:nvPr/>
                </p:nvSpPr>
                <p:spPr>
                  <a:xfrm flipV="1">
                    <a:off x="13598" y="-1"/>
                    <a:ext cx="11153" cy="3684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87" name="直線接點 1078"/>
                  <p:cNvSpPr/>
                  <p:nvPr/>
                </p:nvSpPr>
                <p:spPr>
                  <a:xfrm flipV="1">
                    <a:off x="-1" y="13540"/>
                    <a:ext cx="28901" cy="2395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91" name="群組 1056"/>
                <p:cNvGrpSpPr/>
                <p:nvPr/>
              </p:nvGrpSpPr>
              <p:grpSpPr>
                <a:xfrm>
                  <a:off x="306660" y="138732"/>
                  <a:ext cx="19967" cy="43355"/>
                  <a:chOff x="0" y="0"/>
                  <a:chExt cx="19965" cy="43354"/>
                </a:xfrm>
              </p:grpSpPr>
              <p:sp>
                <p:nvSpPr>
                  <p:cNvPr id="689" name="直線接點 1075"/>
                  <p:cNvSpPr/>
                  <p:nvPr/>
                </p:nvSpPr>
                <p:spPr>
                  <a:xfrm flipH="1" flipV="1">
                    <a:off x="11792" y="-1"/>
                    <a:ext cx="921" cy="3848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90" name="直線接點 1076"/>
                  <p:cNvSpPr/>
                  <p:nvPr/>
                </p:nvSpPr>
                <p:spPr>
                  <a:xfrm flipV="1">
                    <a:off x="0" y="11565"/>
                    <a:ext cx="19966" cy="317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94" name="群組 1057"/>
                <p:cNvGrpSpPr/>
                <p:nvPr/>
              </p:nvGrpSpPr>
              <p:grpSpPr>
                <a:xfrm>
                  <a:off x="311989" y="96688"/>
                  <a:ext cx="14946" cy="44662"/>
                  <a:chOff x="0" y="0"/>
                  <a:chExt cx="14944" cy="44661"/>
                </a:xfrm>
              </p:grpSpPr>
              <p:sp>
                <p:nvSpPr>
                  <p:cNvPr id="692" name="直線接點 1073"/>
                  <p:cNvSpPr/>
                  <p:nvPr/>
                </p:nvSpPr>
                <p:spPr>
                  <a:xfrm flipH="1" flipV="1">
                    <a:off x="0" y="-1"/>
                    <a:ext cx="14945" cy="3547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93" name="直線接點 1074"/>
                  <p:cNvSpPr/>
                  <p:nvPr/>
                </p:nvSpPr>
                <p:spPr>
                  <a:xfrm flipV="1">
                    <a:off x="4898" y="7770"/>
                    <a:ext cx="6942" cy="3689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697" name="群組 1058"/>
                <p:cNvGrpSpPr/>
                <p:nvPr/>
              </p:nvGrpSpPr>
              <p:grpSpPr>
                <a:xfrm>
                  <a:off x="301661" y="60653"/>
                  <a:ext cx="19149" cy="43735"/>
                  <a:chOff x="0" y="0"/>
                  <a:chExt cx="19147" cy="43734"/>
                </a:xfrm>
              </p:grpSpPr>
              <p:sp>
                <p:nvSpPr>
                  <p:cNvPr id="695" name="直線接點 1071"/>
                  <p:cNvSpPr/>
                  <p:nvPr/>
                </p:nvSpPr>
                <p:spPr>
                  <a:xfrm flipH="1" flipV="1">
                    <a:off x="0" y="-1"/>
                    <a:ext cx="19148" cy="3339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96" name="直線接點 1072"/>
                  <p:cNvSpPr/>
                  <p:nvPr/>
                </p:nvSpPr>
                <p:spPr>
                  <a:xfrm flipV="1">
                    <a:off x="10293" y="6272"/>
                    <a:ext cx="2404" cy="3746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00" name="群組 1059"/>
                <p:cNvGrpSpPr/>
                <p:nvPr/>
              </p:nvGrpSpPr>
              <p:grpSpPr>
                <a:xfrm>
                  <a:off x="278943" y="26069"/>
                  <a:ext cx="26003" cy="41285"/>
                  <a:chOff x="0" y="0"/>
                  <a:chExt cx="26001" cy="41283"/>
                </a:xfrm>
              </p:grpSpPr>
              <p:sp>
                <p:nvSpPr>
                  <p:cNvPr id="698" name="直線接點 1069"/>
                  <p:cNvSpPr/>
                  <p:nvPr/>
                </p:nvSpPr>
                <p:spPr>
                  <a:xfrm flipH="1" flipV="1">
                    <a:off x="0" y="0"/>
                    <a:ext cx="26002" cy="2973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699" name="直線接點 1070"/>
                  <p:cNvSpPr/>
                  <p:nvPr/>
                </p:nvSpPr>
                <p:spPr>
                  <a:xfrm flipH="1" flipV="1">
                    <a:off x="13842" y="4139"/>
                    <a:ext cx="5660" cy="3714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03" name="群組 1060"/>
                <p:cNvGrpSpPr/>
                <p:nvPr/>
              </p:nvGrpSpPr>
              <p:grpSpPr>
                <a:xfrm>
                  <a:off x="255503" y="4218"/>
                  <a:ext cx="32576" cy="35141"/>
                  <a:chOff x="0" y="0"/>
                  <a:chExt cx="32575" cy="35140"/>
                </a:xfrm>
              </p:grpSpPr>
              <p:sp>
                <p:nvSpPr>
                  <p:cNvPr id="701" name="直線接點 1067"/>
                  <p:cNvSpPr/>
                  <p:nvPr/>
                </p:nvSpPr>
                <p:spPr>
                  <a:xfrm flipH="1" flipV="1">
                    <a:off x="0" y="-1"/>
                    <a:ext cx="32576" cy="2233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02" name="直線接點 1068"/>
                  <p:cNvSpPr/>
                  <p:nvPr/>
                </p:nvSpPr>
                <p:spPr>
                  <a:xfrm flipH="1" flipV="1">
                    <a:off x="14436" y="568"/>
                    <a:ext cx="14717" cy="3457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06" name="群組 1061"/>
                <p:cNvGrpSpPr/>
                <p:nvPr/>
              </p:nvGrpSpPr>
              <p:grpSpPr>
                <a:xfrm>
                  <a:off x="22520" y="26989"/>
                  <a:ext cx="30425" cy="36023"/>
                  <a:chOff x="0" y="0"/>
                  <a:chExt cx="30423" cy="36021"/>
                </a:xfrm>
              </p:grpSpPr>
              <p:sp>
                <p:nvSpPr>
                  <p:cNvPr id="704" name="直線接點 1065"/>
                  <p:cNvSpPr/>
                  <p:nvPr/>
                </p:nvSpPr>
                <p:spPr>
                  <a:xfrm flipH="1">
                    <a:off x="3242" y="-1"/>
                    <a:ext cx="13571" cy="360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05" name="直線接點 1066"/>
                  <p:cNvSpPr/>
                  <p:nvPr/>
                </p:nvSpPr>
                <p:spPr>
                  <a:xfrm flipH="1">
                    <a:off x="0" y="247"/>
                    <a:ext cx="30424" cy="219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09" name="群組 1062"/>
                <p:cNvGrpSpPr/>
                <p:nvPr/>
              </p:nvGrpSpPr>
              <p:grpSpPr>
                <a:xfrm>
                  <a:off x="47323" y="-1"/>
                  <a:ext cx="36719" cy="30242"/>
                  <a:chOff x="0" y="0"/>
                  <a:chExt cx="36717" cy="30240"/>
                </a:xfrm>
              </p:grpSpPr>
              <p:sp>
                <p:nvSpPr>
                  <p:cNvPr id="707" name="直線接點 1063"/>
                  <p:cNvSpPr/>
                  <p:nvPr/>
                </p:nvSpPr>
                <p:spPr>
                  <a:xfrm flipH="1">
                    <a:off x="0" y="-1"/>
                    <a:ext cx="23817" cy="3024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08" name="直線接點 1064"/>
                  <p:cNvSpPr/>
                  <p:nvPr/>
                </p:nvSpPr>
                <p:spPr>
                  <a:xfrm flipH="1">
                    <a:off x="1073" y="4347"/>
                    <a:ext cx="35645" cy="1177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grpSp>
          <p:nvGrpSpPr>
            <p:cNvPr id="771" name="群組 902"/>
            <p:cNvGrpSpPr/>
            <p:nvPr/>
          </p:nvGrpSpPr>
          <p:grpSpPr>
            <a:xfrm>
              <a:off x="1811916" y="-1"/>
              <a:ext cx="326935" cy="322878"/>
              <a:chOff x="0" y="0"/>
              <a:chExt cx="326934" cy="322876"/>
            </a:xfrm>
          </p:grpSpPr>
          <p:sp>
            <p:nvSpPr>
              <p:cNvPr id="712" name="橢圓 983"/>
              <p:cNvSpPr/>
              <p:nvPr/>
            </p:nvSpPr>
            <p:spPr>
              <a:xfrm rot="10800000">
                <a:off x="5146" y="-1"/>
                <a:ext cx="317593" cy="30890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770" name="群組 984"/>
              <p:cNvGrpSpPr/>
              <p:nvPr/>
            </p:nvGrpSpPr>
            <p:grpSpPr>
              <a:xfrm>
                <a:off x="0" y="35782"/>
                <a:ext cx="326935" cy="287095"/>
                <a:chOff x="0" y="0"/>
                <a:chExt cx="326934" cy="287093"/>
              </a:xfrm>
            </p:grpSpPr>
            <p:grpSp>
              <p:nvGrpSpPr>
                <p:cNvPr id="715" name="群組 985"/>
                <p:cNvGrpSpPr/>
                <p:nvPr/>
              </p:nvGrpSpPr>
              <p:grpSpPr>
                <a:xfrm>
                  <a:off x="6648" y="52770"/>
                  <a:ext cx="26469" cy="43375"/>
                  <a:chOff x="0" y="0"/>
                  <a:chExt cx="26468" cy="43374"/>
                </a:xfrm>
              </p:grpSpPr>
              <p:sp>
                <p:nvSpPr>
                  <p:cNvPr id="713" name="直線接點 1040"/>
                  <p:cNvSpPr/>
                  <p:nvPr/>
                </p:nvSpPr>
                <p:spPr>
                  <a:xfrm flipH="1">
                    <a:off x="5429" y="5632"/>
                    <a:ext cx="7567" cy="3774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14" name="直線接點 1041"/>
                  <p:cNvSpPr/>
                  <p:nvPr/>
                </p:nvSpPr>
                <p:spPr>
                  <a:xfrm flipH="1">
                    <a:off x="0" y="0"/>
                    <a:ext cx="26469" cy="2661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18" name="群組 986"/>
                <p:cNvGrpSpPr/>
                <p:nvPr/>
              </p:nvGrpSpPr>
              <p:grpSpPr>
                <a:xfrm>
                  <a:off x="-1" y="90669"/>
                  <a:ext cx="19803" cy="43415"/>
                  <a:chOff x="0" y="0"/>
                  <a:chExt cx="19801" cy="43414"/>
                </a:xfrm>
              </p:grpSpPr>
              <p:sp>
                <p:nvSpPr>
                  <p:cNvPr id="716" name="直線接點 1038"/>
                  <p:cNvSpPr/>
                  <p:nvPr/>
                </p:nvSpPr>
                <p:spPr>
                  <a:xfrm>
                    <a:off x="7114" y="4937"/>
                    <a:ext cx="1119" cy="3847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17" name="直線接點 1039"/>
                  <p:cNvSpPr/>
                  <p:nvPr/>
                </p:nvSpPr>
                <p:spPr>
                  <a:xfrm flipH="1">
                    <a:off x="-1" y="0"/>
                    <a:ext cx="19803" cy="3189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21" name="群組 987"/>
                <p:cNvGrpSpPr/>
                <p:nvPr/>
              </p:nvGrpSpPr>
              <p:grpSpPr>
                <a:xfrm>
                  <a:off x="5626" y="126147"/>
                  <a:ext cx="11218" cy="44929"/>
                  <a:chOff x="0" y="0"/>
                  <a:chExt cx="11217" cy="44928"/>
                </a:xfrm>
              </p:grpSpPr>
              <p:sp>
                <p:nvSpPr>
                  <p:cNvPr id="719" name="直線接點 1036"/>
                  <p:cNvSpPr/>
                  <p:nvPr/>
                </p:nvSpPr>
                <p:spPr>
                  <a:xfrm>
                    <a:off x="0" y="8106"/>
                    <a:ext cx="11218" cy="368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20" name="直線接點 1037"/>
                  <p:cNvSpPr/>
                  <p:nvPr/>
                </p:nvSpPr>
                <p:spPr>
                  <a:xfrm flipH="1">
                    <a:off x="239" y="0"/>
                    <a:ext cx="10699" cy="359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24" name="群組 988"/>
                <p:cNvGrpSpPr/>
                <p:nvPr/>
              </p:nvGrpSpPr>
              <p:grpSpPr>
                <a:xfrm>
                  <a:off x="12881" y="165649"/>
                  <a:ext cx="24826" cy="42012"/>
                  <a:chOff x="0" y="0"/>
                  <a:chExt cx="24824" cy="42011"/>
                </a:xfrm>
              </p:grpSpPr>
              <p:sp>
                <p:nvSpPr>
                  <p:cNvPr id="722" name="直線接點 1034"/>
                  <p:cNvSpPr/>
                  <p:nvPr/>
                </p:nvSpPr>
                <p:spPr>
                  <a:xfrm>
                    <a:off x="-1" y="11293"/>
                    <a:ext cx="24826" cy="3071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23" name="直線接點 1035"/>
                  <p:cNvSpPr/>
                  <p:nvPr/>
                </p:nvSpPr>
                <p:spPr>
                  <a:xfrm>
                    <a:off x="6944" y="-1"/>
                    <a:ext cx="4211" cy="373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27" name="群組 989"/>
                <p:cNvGrpSpPr/>
                <p:nvPr/>
              </p:nvGrpSpPr>
              <p:grpSpPr>
                <a:xfrm>
                  <a:off x="33831" y="203502"/>
                  <a:ext cx="30527" cy="37527"/>
                  <a:chOff x="0" y="0"/>
                  <a:chExt cx="30526" cy="37525"/>
                </a:xfrm>
              </p:grpSpPr>
              <p:sp>
                <p:nvSpPr>
                  <p:cNvPr id="725" name="直線接點 1032"/>
                  <p:cNvSpPr/>
                  <p:nvPr/>
                </p:nvSpPr>
                <p:spPr>
                  <a:xfrm>
                    <a:off x="-1" y="12464"/>
                    <a:ext cx="30528" cy="2506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26" name="直線接點 1033"/>
                  <p:cNvSpPr/>
                  <p:nvPr/>
                </p:nvSpPr>
                <p:spPr>
                  <a:xfrm>
                    <a:off x="4516" y="-1"/>
                    <a:ext cx="11678" cy="3571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30" name="群組 990"/>
                <p:cNvGrpSpPr/>
                <p:nvPr/>
              </p:nvGrpSpPr>
              <p:grpSpPr>
                <a:xfrm>
                  <a:off x="62111" y="235035"/>
                  <a:ext cx="37340" cy="29511"/>
                  <a:chOff x="0" y="0"/>
                  <a:chExt cx="37338" cy="29510"/>
                </a:xfrm>
              </p:grpSpPr>
              <p:sp>
                <p:nvSpPr>
                  <p:cNvPr id="728" name="直線接點 1030"/>
                  <p:cNvSpPr/>
                  <p:nvPr/>
                </p:nvSpPr>
                <p:spPr>
                  <a:xfrm>
                    <a:off x="50" y="13257"/>
                    <a:ext cx="37289" cy="1302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29" name="直線接點 1031"/>
                  <p:cNvSpPr/>
                  <p:nvPr/>
                </p:nvSpPr>
                <p:spPr>
                  <a:xfrm>
                    <a:off x="0" y="-1"/>
                    <a:ext cx="23258" cy="2951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33" name="群組 991"/>
                <p:cNvGrpSpPr/>
                <p:nvPr/>
              </p:nvGrpSpPr>
              <p:grpSpPr>
                <a:xfrm>
                  <a:off x="94871" y="259217"/>
                  <a:ext cx="44517" cy="18481"/>
                  <a:chOff x="0" y="0"/>
                  <a:chExt cx="44516" cy="18480"/>
                </a:xfrm>
              </p:grpSpPr>
              <p:sp>
                <p:nvSpPr>
                  <p:cNvPr id="731" name="直線接點 1028"/>
                  <p:cNvSpPr/>
                  <p:nvPr/>
                </p:nvSpPr>
                <p:spPr>
                  <a:xfrm flipV="1">
                    <a:off x="5076" y="10146"/>
                    <a:ext cx="39441" cy="210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32" name="直線接點 1029"/>
                  <p:cNvSpPr/>
                  <p:nvPr/>
                </p:nvSpPr>
                <p:spPr>
                  <a:xfrm>
                    <a:off x="0" y="-1"/>
                    <a:ext cx="32715" cy="184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36" name="群組 992"/>
                <p:cNvGrpSpPr/>
                <p:nvPr/>
              </p:nvGrpSpPr>
              <p:grpSpPr>
                <a:xfrm>
                  <a:off x="131152" y="275699"/>
                  <a:ext cx="45652" cy="11395"/>
                  <a:chOff x="0" y="0"/>
                  <a:chExt cx="45650" cy="11394"/>
                </a:xfrm>
              </p:grpSpPr>
              <p:sp>
                <p:nvSpPr>
                  <p:cNvPr id="734" name="直線接點 1026"/>
                  <p:cNvSpPr/>
                  <p:nvPr/>
                </p:nvSpPr>
                <p:spPr>
                  <a:xfrm flipV="1">
                    <a:off x="7475" y="821"/>
                    <a:ext cx="38176" cy="1012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35" name="直線接點 1027"/>
                  <p:cNvSpPr/>
                  <p:nvPr/>
                </p:nvSpPr>
                <p:spPr>
                  <a:xfrm>
                    <a:off x="0" y="-1"/>
                    <a:ext cx="35805" cy="1139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39" name="群組 993"/>
                <p:cNvGrpSpPr/>
                <p:nvPr/>
              </p:nvGrpSpPr>
              <p:grpSpPr>
                <a:xfrm>
                  <a:off x="176276" y="263723"/>
                  <a:ext cx="42604" cy="22138"/>
                  <a:chOff x="0" y="0"/>
                  <a:chExt cx="42602" cy="22136"/>
                </a:xfrm>
              </p:grpSpPr>
              <p:sp>
                <p:nvSpPr>
                  <p:cNvPr id="737" name="直線接點 1024"/>
                  <p:cNvSpPr/>
                  <p:nvPr/>
                </p:nvSpPr>
                <p:spPr>
                  <a:xfrm flipV="1">
                    <a:off x="11111" y="-1"/>
                    <a:ext cx="31492" cy="221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38" name="直線接點 1025"/>
                  <p:cNvSpPr/>
                  <p:nvPr/>
                </p:nvSpPr>
                <p:spPr>
                  <a:xfrm flipV="1">
                    <a:off x="0" y="13219"/>
                    <a:ext cx="37524" cy="10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42" name="群組 994"/>
                <p:cNvGrpSpPr/>
                <p:nvPr/>
              </p:nvGrpSpPr>
              <p:grpSpPr>
                <a:xfrm>
                  <a:off x="219303" y="244257"/>
                  <a:ext cx="39041" cy="27807"/>
                  <a:chOff x="0" y="0"/>
                  <a:chExt cx="39040" cy="27806"/>
                </a:xfrm>
              </p:grpSpPr>
              <p:sp>
                <p:nvSpPr>
                  <p:cNvPr id="740" name="直線接點 1022"/>
                  <p:cNvSpPr/>
                  <p:nvPr/>
                </p:nvSpPr>
                <p:spPr>
                  <a:xfrm flipV="1">
                    <a:off x="12422" y="-1"/>
                    <a:ext cx="26619" cy="2780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41" name="直線接點 1023"/>
                  <p:cNvSpPr/>
                  <p:nvPr/>
                </p:nvSpPr>
                <p:spPr>
                  <a:xfrm flipV="1">
                    <a:off x="-1" y="13952"/>
                    <a:ext cx="36614" cy="828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45" name="群組 995"/>
                <p:cNvGrpSpPr/>
                <p:nvPr/>
              </p:nvGrpSpPr>
              <p:grpSpPr>
                <a:xfrm>
                  <a:off x="254968" y="218401"/>
                  <a:ext cx="35509" cy="31288"/>
                  <a:chOff x="0" y="0"/>
                  <a:chExt cx="35508" cy="31286"/>
                </a:xfrm>
              </p:grpSpPr>
              <p:sp>
                <p:nvSpPr>
                  <p:cNvPr id="743" name="直線接點 1020"/>
                  <p:cNvSpPr/>
                  <p:nvPr/>
                </p:nvSpPr>
                <p:spPr>
                  <a:xfrm flipV="1">
                    <a:off x="13084" y="-1"/>
                    <a:ext cx="22425" cy="3128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44" name="直線接點 1021"/>
                  <p:cNvSpPr/>
                  <p:nvPr/>
                </p:nvSpPr>
                <p:spPr>
                  <a:xfrm flipV="1">
                    <a:off x="0" y="14155"/>
                    <a:ext cx="35076" cy="1337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48" name="群組 996"/>
                <p:cNvGrpSpPr/>
                <p:nvPr/>
              </p:nvGrpSpPr>
              <p:grpSpPr>
                <a:xfrm>
                  <a:off x="284047" y="180790"/>
                  <a:ext cx="28900" cy="37498"/>
                  <a:chOff x="0" y="0"/>
                  <a:chExt cx="28899" cy="37497"/>
                </a:xfrm>
              </p:grpSpPr>
              <p:sp>
                <p:nvSpPr>
                  <p:cNvPr id="746" name="直線接點 1018"/>
                  <p:cNvSpPr/>
                  <p:nvPr/>
                </p:nvSpPr>
                <p:spPr>
                  <a:xfrm flipV="1">
                    <a:off x="13598" y="-1"/>
                    <a:ext cx="11153" cy="3684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47" name="直線接點 1019"/>
                  <p:cNvSpPr/>
                  <p:nvPr/>
                </p:nvSpPr>
                <p:spPr>
                  <a:xfrm flipV="1">
                    <a:off x="-1" y="13540"/>
                    <a:ext cx="28901" cy="2395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51" name="群組 997"/>
                <p:cNvGrpSpPr/>
                <p:nvPr/>
              </p:nvGrpSpPr>
              <p:grpSpPr>
                <a:xfrm>
                  <a:off x="306660" y="138732"/>
                  <a:ext cx="19967" cy="43355"/>
                  <a:chOff x="0" y="0"/>
                  <a:chExt cx="19965" cy="43354"/>
                </a:xfrm>
              </p:grpSpPr>
              <p:sp>
                <p:nvSpPr>
                  <p:cNvPr id="749" name="直線接點 1016"/>
                  <p:cNvSpPr/>
                  <p:nvPr/>
                </p:nvSpPr>
                <p:spPr>
                  <a:xfrm flipH="1" flipV="1">
                    <a:off x="11792" y="-1"/>
                    <a:ext cx="921" cy="3848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50" name="直線接點 1017"/>
                  <p:cNvSpPr/>
                  <p:nvPr/>
                </p:nvSpPr>
                <p:spPr>
                  <a:xfrm flipV="1">
                    <a:off x="0" y="11565"/>
                    <a:ext cx="19966" cy="317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54" name="群組 998"/>
                <p:cNvGrpSpPr/>
                <p:nvPr/>
              </p:nvGrpSpPr>
              <p:grpSpPr>
                <a:xfrm>
                  <a:off x="311989" y="96688"/>
                  <a:ext cx="14946" cy="44662"/>
                  <a:chOff x="0" y="0"/>
                  <a:chExt cx="14944" cy="44661"/>
                </a:xfrm>
              </p:grpSpPr>
              <p:sp>
                <p:nvSpPr>
                  <p:cNvPr id="752" name="直線接點 1014"/>
                  <p:cNvSpPr/>
                  <p:nvPr/>
                </p:nvSpPr>
                <p:spPr>
                  <a:xfrm flipH="1" flipV="1">
                    <a:off x="0" y="-1"/>
                    <a:ext cx="14945" cy="3547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53" name="直線接點 1015"/>
                  <p:cNvSpPr/>
                  <p:nvPr/>
                </p:nvSpPr>
                <p:spPr>
                  <a:xfrm flipV="1">
                    <a:off x="4898" y="7770"/>
                    <a:ext cx="6942" cy="3689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57" name="群組 999"/>
                <p:cNvGrpSpPr/>
                <p:nvPr/>
              </p:nvGrpSpPr>
              <p:grpSpPr>
                <a:xfrm>
                  <a:off x="301661" y="60653"/>
                  <a:ext cx="19149" cy="43735"/>
                  <a:chOff x="0" y="0"/>
                  <a:chExt cx="19147" cy="43734"/>
                </a:xfrm>
              </p:grpSpPr>
              <p:sp>
                <p:nvSpPr>
                  <p:cNvPr id="755" name="直線接點 1012"/>
                  <p:cNvSpPr/>
                  <p:nvPr/>
                </p:nvSpPr>
                <p:spPr>
                  <a:xfrm flipH="1" flipV="1">
                    <a:off x="0" y="-1"/>
                    <a:ext cx="19148" cy="3339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56" name="直線接點 1013"/>
                  <p:cNvSpPr/>
                  <p:nvPr/>
                </p:nvSpPr>
                <p:spPr>
                  <a:xfrm flipV="1">
                    <a:off x="10293" y="6272"/>
                    <a:ext cx="2404" cy="3746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60" name="群組 1000"/>
                <p:cNvGrpSpPr/>
                <p:nvPr/>
              </p:nvGrpSpPr>
              <p:grpSpPr>
                <a:xfrm>
                  <a:off x="278943" y="26069"/>
                  <a:ext cx="26003" cy="41285"/>
                  <a:chOff x="0" y="0"/>
                  <a:chExt cx="26001" cy="41283"/>
                </a:xfrm>
              </p:grpSpPr>
              <p:sp>
                <p:nvSpPr>
                  <p:cNvPr id="758" name="直線接點 1010"/>
                  <p:cNvSpPr/>
                  <p:nvPr/>
                </p:nvSpPr>
                <p:spPr>
                  <a:xfrm flipH="1" flipV="1">
                    <a:off x="0" y="0"/>
                    <a:ext cx="26002" cy="2973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59" name="直線接點 1011"/>
                  <p:cNvSpPr/>
                  <p:nvPr/>
                </p:nvSpPr>
                <p:spPr>
                  <a:xfrm flipH="1" flipV="1">
                    <a:off x="13842" y="4139"/>
                    <a:ext cx="5660" cy="3714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63" name="群組 1001"/>
                <p:cNvGrpSpPr/>
                <p:nvPr/>
              </p:nvGrpSpPr>
              <p:grpSpPr>
                <a:xfrm>
                  <a:off x="255503" y="4218"/>
                  <a:ext cx="32576" cy="35141"/>
                  <a:chOff x="0" y="0"/>
                  <a:chExt cx="32575" cy="35140"/>
                </a:xfrm>
              </p:grpSpPr>
              <p:sp>
                <p:nvSpPr>
                  <p:cNvPr id="761" name="直線接點 1008"/>
                  <p:cNvSpPr/>
                  <p:nvPr/>
                </p:nvSpPr>
                <p:spPr>
                  <a:xfrm flipH="1" flipV="1">
                    <a:off x="0" y="-1"/>
                    <a:ext cx="32576" cy="2233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62" name="直線接點 1009"/>
                  <p:cNvSpPr/>
                  <p:nvPr/>
                </p:nvSpPr>
                <p:spPr>
                  <a:xfrm flipH="1" flipV="1">
                    <a:off x="14436" y="568"/>
                    <a:ext cx="14717" cy="3457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66" name="群組 1002"/>
                <p:cNvGrpSpPr/>
                <p:nvPr/>
              </p:nvGrpSpPr>
              <p:grpSpPr>
                <a:xfrm>
                  <a:off x="22520" y="26989"/>
                  <a:ext cx="30425" cy="36023"/>
                  <a:chOff x="0" y="0"/>
                  <a:chExt cx="30423" cy="36021"/>
                </a:xfrm>
              </p:grpSpPr>
              <p:sp>
                <p:nvSpPr>
                  <p:cNvPr id="764" name="直線接點 1006"/>
                  <p:cNvSpPr/>
                  <p:nvPr/>
                </p:nvSpPr>
                <p:spPr>
                  <a:xfrm flipH="1">
                    <a:off x="3242" y="-1"/>
                    <a:ext cx="13571" cy="360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65" name="直線接點 1007"/>
                  <p:cNvSpPr/>
                  <p:nvPr/>
                </p:nvSpPr>
                <p:spPr>
                  <a:xfrm flipH="1">
                    <a:off x="0" y="247"/>
                    <a:ext cx="30424" cy="219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769" name="群組 1003"/>
                <p:cNvGrpSpPr/>
                <p:nvPr/>
              </p:nvGrpSpPr>
              <p:grpSpPr>
                <a:xfrm>
                  <a:off x="47323" y="-1"/>
                  <a:ext cx="36719" cy="30242"/>
                  <a:chOff x="0" y="0"/>
                  <a:chExt cx="36717" cy="30240"/>
                </a:xfrm>
              </p:grpSpPr>
              <p:sp>
                <p:nvSpPr>
                  <p:cNvPr id="767" name="直線接點 1004"/>
                  <p:cNvSpPr/>
                  <p:nvPr/>
                </p:nvSpPr>
                <p:spPr>
                  <a:xfrm flipH="1">
                    <a:off x="0" y="-1"/>
                    <a:ext cx="23817" cy="3024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768" name="直線接點 1005"/>
                  <p:cNvSpPr/>
                  <p:nvPr/>
                </p:nvSpPr>
                <p:spPr>
                  <a:xfrm flipH="1">
                    <a:off x="1073" y="4347"/>
                    <a:ext cx="35645" cy="1177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grpSp>
          <p:nvGrpSpPr>
            <p:cNvPr id="781" name="群組 903"/>
            <p:cNvGrpSpPr/>
            <p:nvPr/>
          </p:nvGrpSpPr>
          <p:grpSpPr>
            <a:xfrm>
              <a:off x="2080557" y="30552"/>
              <a:ext cx="187401" cy="21021"/>
              <a:chOff x="0" y="0"/>
              <a:chExt cx="187400" cy="21019"/>
            </a:xfrm>
          </p:grpSpPr>
          <p:grpSp>
            <p:nvGrpSpPr>
              <p:cNvPr id="774" name="群組 974"/>
              <p:cNvGrpSpPr/>
              <p:nvPr/>
            </p:nvGrpSpPr>
            <p:grpSpPr>
              <a:xfrm>
                <a:off x="-1" y="2153"/>
                <a:ext cx="73480" cy="18867"/>
                <a:chOff x="0" y="0"/>
                <a:chExt cx="73478" cy="18866"/>
              </a:xfrm>
            </p:grpSpPr>
            <p:sp>
              <p:nvSpPr>
                <p:cNvPr id="772" name="直線接點 981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3" name="直線接點 982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777" name="群組 975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775" name="直線接點 979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6" name="直線接點 980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780" name="群組 976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778" name="直線接點 977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9" name="直線接點 978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791" name="群組 904"/>
            <p:cNvGrpSpPr/>
            <p:nvPr/>
          </p:nvGrpSpPr>
          <p:grpSpPr>
            <a:xfrm>
              <a:off x="1700080" y="34855"/>
              <a:ext cx="187401" cy="21020"/>
              <a:chOff x="0" y="0"/>
              <a:chExt cx="187400" cy="21019"/>
            </a:xfrm>
          </p:grpSpPr>
          <p:grpSp>
            <p:nvGrpSpPr>
              <p:cNvPr id="784" name="群組 965"/>
              <p:cNvGrpSpPr/>
              <p:nvPr/>
            </p:nvGrpSpPr>
            <p:grpSpPr>
              <a:xfrm>
                <a:off x="-1" y="2153"/>
                <a:ext cx="73480" cy="18867"/>
                <a:chOff x="0" y="0"/>
                <a:chExt cx="73478" cy="18866"/>
              </a:xfrm>
            </p:grpSpPr>
            <p:sp>
              <p:nvSpPr>
                <p:cNvPr id="782" name="直線接點 972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3" name="直線接點 973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787" name="群組 966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785" name="直線接點 970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6" name="直線接點 971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790" name="群組 967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788" name="直線接點 968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9" name="直線接點 969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801" name="群組 905"/>
            <p:cNvGrpSpPr/>
            <p:nvPr/>
          </p:nvGrpSpPr>
          <p:grpSpPr>
            <a:xfrm>
              <a:off x="1511308" y="38065"/>
              <a:ext cx="187401" cy="21021"/>
              <a:chOff x="0" y="0"/>
              <a:chExt cx="187400" cy="21019"/>
            </a:xfrm>
          </p:grpSpPr>
          <p:grpSp>
            <p:nvGrpSpPr>
              <p:cNvPr id="794" name="群組 956"/>
              <p:cNvGrpSpPr/>
              <p:nvPr/>
            </p:nvGrpSpPr>
            <p:grpSpPr>
              <a:xfrm>
                <a:off x="-1" y="2153"/>
                <a:ext cx="73480" cy="18867"/>
                <a:chOff x="0" y="0"/>
                <a:chExt cx="73478" cy="18866"/>
              </a:xfrm>
            </p:grpSpPr>
            <p:sp>
              <p:nvSpPr>
                <p:cNvPr id="792" name="直線接點 963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3" name="直線接點 964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797" name="群組 957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795" name="直線接點 961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6" name="直線接點 962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800" name="群組 958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798" name="直線接點 959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9" name="直線接點 960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811" name="群組 906"/>
            <p:cNvGrpSpPr/>
            <p:nvPr/>
          </p:nvGrpSpPr>
          <p:grpSpPr>
            <a:xfrm>
              <a:off x="1129364" y="38082"/>
              <a:ext cx="187401" cy="21021"/>
              <a:chOff x="0" y="0"/>
              <a:chExt cx="187400" cy="21019"/>
            </a:xfrm>
          </p:grpSpPr>
          <p:grpSp>
            <p:nvGrpSpPr>
              <p:cNvPr id="804" name="群組 947"/>
              <p:cNvGrpSpPr/>
              <p:nvPr/>
            </p:nvGrpSpPr>
            <p:grpSpPr>
              <a:xfrm>
                <a:off x="-1" y="2153"/>
                <a:ext cx="73480" cy="18867"/>
                <a:chOff x="0" y="0"/>
                <a:chExt cx="73478" cy="18866"/>
              </a:xfrm>
            </p:grpSpPr>
            <p:sp>
              <p:nvSpPr>
                <p:cNvPr id="802" name="直線接點 954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03" name="直線接點 955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807" name="群組 948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805" name="直線接點 952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06" name="直線接點 953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810" name="群組 949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808" name="直線接點 950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09" name="直線接點 951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821" name="群組 907"/>
            <p:cNvGrpSpPr/>
            <p:nvPr/>
          </p:nvGrpSpPr>
          <p:grpSpPr>
            <a:xfrm>
              <a:off x="976964" y="41751"/>
              <a:ext cx="187401" cy="21021"/>
              <a:chOff x="0" y="0"/>
              <a:chExt cx="187400" cy="21019"/>
            </a:xfrm>
          </p:grpSpPr>
          <p:grpSp>
            <p:nvGrpSpPr>
              <p:cNvPr id="814" name="群組 938"/>
              <p:cNvGrpSpPr/>
              <p:nvPr/>
            </p:nvGrpSpPr>
            <p:grpSpPr>
              <a:xfrm>
                <a:off x="-1" y="2153"/>
                <a:ext cx="73480" cy="18867"/>
                <a:chOff x="0" y="0"/>
                <a:chExt cx="73478" cy="18866"/>
              </a:xfrm>
            </p:grpSpPr>
            <p:sp>
              <p:nvSpPr>
                <p:cNvPr id="812" name="直線接點 945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3" name="直線接點 946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817" name="群組 939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815" name="直線接點 943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6" name="直線接點 944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820" name="群組 940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818" name="直線接點 941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9" name="直線接點 942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831" name="群組 908"/>
            <p:cNvGrpSpPr/>
            <p:nvPr/>
          </p:nvGrpSpPr>
          <p:grpSpPr>
            <a:xfrm>
              <a:off x="578468" y="41428"/>
              <a:ext cx="187401" cy="21021"/>
              <a:chOff x="0" y="0"/>
              <a:chExt cx="187400" cy="21019"/>
            </a:xfrm>
          </p:grpSpPr>
          <p:grpSp>
            <p:nvGrpSpPr>
              <p:cNvPr id="824" name="群組 929"/>
              <p:cNvGrpSpPr/>
              <p:nvPr/>
            </p:nvGrpSpPr>
            <p:grpSpPr>
              <a:xfrm>
                <a:off x="-1" y="2153"/>
                <a:ext cx="73480" cy="18867"/>
                <a:chOff x="0" y="0"/>
                <a:chExt cx="73478" cy="18866"/>
              </a:xfrm>
            </p:grpSpPr>
            <p:sp>
              <p:nvSpPr>
                <p:cNvPr id="822" name="直線接點 936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23" name="直線接點 937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827" name="群組 930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825" name="直線接點 934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26" name="直線接點 935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830" name="群組 931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828" name="直線接點 932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29" name="直線接點 933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841" name="群組 909"/>
            <p:cNvGrpSpPr/>
            <p:nvPr/>
          </p:nvGrpSpPr>
          <p:grpSpPr>
            <a:xfrm>
              <a:off x="415994" y="41393"/>
              <a:ext cx="187401" cy="21021"/>
              <a:chOff x="0" y="0"/>
              <a:chExt cx="187400" cy="21019"/>
            </a:xfrm>
          </p:grpSpPr>
          <p:grpSp>
            <p:nvGrpSpPr>
              <p:cNvPr id="834" name="群組 920"/>
              <p:cNvGrpSpPr/>
              <p:nvPr/>
            </p:nvGrpSpPr>
            <p:grpSpPr>
              <a:xfrm>
                <a:off x="-1" y="2153"/>
                <a:ext cx="73480" cy="18867"/>
                <a:chOff x="0" y="0"/>
                <a:chExt cx="73478" cy="18866"/>
              </a:xfrm>
            </p:grpSpPr>
            <p:sp>
              <p:nvSpPr>
                <p:cNvPr id="832" name="直線接點 927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3" name="直線接點 928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837" name="群組 921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835" name="直線接點 925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6" name="直線接點 926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840" name="群組 922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838" name="直線接點 923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9" name="直線接點 924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851" name="群組 910"/>
            <p:cNvGrpSpPr/>
            <p:nvPr/>
          </p:nvGrpSpPr>
          <p:grpSpPr>
            <a:xfrm>
              <a:off x="15574" y="30145"/>
              <a:ext cx="187402" cy="21020"/>
              <a:chOff x="0" y="0"/>
              <a:chExt cx="187400" cy="21019"/>
            </a:xfrm>
          </p:grpSpPr>
          <p:grpSp>
            <p:nvGrpSpPr>
              <p:cNvPr id="844" name="群組 911"/>
              <p:cNvGrpSpPr/>
              <p:nvPr/>
            </p:nvGrpSpPr>
            <p:grpSpPr>
              <a:xfrm>
                <a:off x="-1" y="2153"/>
                <a:ext cx="73480" cy="18867"/>
                <a:chOff x="0" y="0"/>
                <a:chExt cx="73478" cy="18866"/>
              </a:xfrm>
            </p:grpSpPr>
            <p:sp>
              <p:nvSpPr>
                <p:cNvPr id="842" name="直線接點 918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43" name="直線接點 919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847" name="群組 912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845" name="直線接點 916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46" name="直線接點 917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850" name="群組 913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848" name="直線接點 914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49" name="直線接點 915"/>
                <p:cNvSpPr/>
                <p:nvPr/>
              </p:nvSpPr>
              <p:spPr>
                <a:xfrm>
                  <a:off x="-1" y="1761"/>
                  <a:ext cx="58357" cy="15909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853" name="矩形 1219"/>
          <p:cNvSpPr/>
          <p:nvPr/>
        </p:nvSpPr>
        <p:spPr>
          <a:xfrm>
            <a:off x="2077721" y="5069235"/>
            <a:ext cx="2271896" cy="196681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4" name="向下箭號 1220"/>
          <p:cNvSpPr/>
          <p:nvPr/>
        </p:nvSpPr>
        <p:spPr>
          <a:xfrm>
            <a:off x="2965435" y="4684343"/>
            <a:ext cx="391373" cy="337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5" name="直線接點 1222"/>
          <p:cNvSpPr/>
          <p:nvPr/>
        </p:nvSpPr>
        <p:spPr>
          <a:xfrm>
            <a:off x="2077721" y="5273592"/>
            <a:ext cx="2278058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56" name="文字方塊 1223"/>
          <p:cNvSpPr txBox="1"/>
          <p:nvPr/>
        </p:nvSpPr>
        <p:spPr>
          <a:xfrm>
            <a:off x="4356520" y="5038826"/>
            <a:ext cx="2090774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aldehyde-coated slide</a:t>
            </a:r>
          </a:p>
        </p:txBody>
      </p:sp>
      <p:sp>
        <p:nvSpPr>
          <p:cNvPr id="857" name="文字方塊 1310"/>
          <p:cNvSpPr txBox="1"/>
          <p:nvPr/>
        </p:nvSpPr>
        <p:spPr>
          <a:xfrm>
            <a:off x="2692890" y="5666078"/>
            <a:ext cx="1272293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overnight</a:t>
            </a:r>
          </a:p>
        </p:txBody>
      </p:sp>
      <p:grpSp>
        <p:nvGrpSpPr>
          <p:cNvPr id="1100" name="群組 653"/>
          <p:cNvGrpSpPr/>
          <p:nvPr/>
        </p:nvGrpSpPr>
        <p:grpSpPr>
          <a:xfrm>
            <a:off x="7586523" y="5315825"/>
            <a:ext cx="2305394" cy="509594"/>
            <a:chOff x="0" y="0"/>
            <a:chExt cx="2305393" cy="509593"/>
          </a:xfrm>
        </p:grpSpPr>
        <p:sp>
          <p:nvSpPr>
            <p:cNvPr id="858" name="矩形 654"/>
            <p:cNvSpPr/>
            <p:nvPr/>
          </p:nvSpPr>
          <p:spPr>
            <a:xfrm>
              <a:off x="14083" y="44309"/>
              <a:ext cx="2291310" cy="339740"/>
            </a:xfrm>
            <a:prstGeom prst="rect">
              <a:avLst/>
            </a:prstGeom>
            <a:solidFill>
              <a:srgbClr val="00FD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9" name="矩形 655"/>
            <p:cNvSpPr/>
            <p:nvPr/>
          </p:nvSpPr>
          <p:spPr>
            <a:xfrm>
              <a:off x="-1" y="371402"/>
              <a:ext cx="2305395" cy="138192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19" name="群組 656"/>
            <p:cNvGrpSpPr/>
            <p:nvPr/>
          </p:nvGrpSpPr>
          <p:grpSpPr>
            <a:xfrm>
              <a:off x="162687" y="-1"/>
              <a:ext cx="334099" cy="331016"/>
              <a:chOff x="0" y="0"/>
              <a:chExt cx="334098" cy="331014"/>
            </a:xfrm>
          </p:grpSpPr>
          <p:sp>
            <p:nvSpPr>
              <p:cNvPr id="860" name="橢圓 837"/>
              <p:cNvSpPr/>
              <p:nvPr/>
            </p:nvSpPr>
            <p:spPr>
              <a:xfrm rot="10800000">
                <a:off x="5811" y="-1"/>
                <a:ext cx="324531" cy="3164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918" name="群組 838"/>
              <p:cNvGrpSpPr/>
              <p:nvPr/>
            </p:nvGrpSpPr>
            <p:grpSpPr>
              <a:xfrm>
                <a:off x="-1" y="36921"/>
                <a:ext cx="334100" cy="294094"/>
                <a:chOff x="0" y="0"/>
                <a:chExt cx="334098" cy="294093"/>
              </a:xfrm>
            </p:grpSpPr>
            <p:grpSp>
              <p:nvGrpSpPr>
                <p:cNvPr id="863" name="群組 839"/>
                <p:cNvGrpSpPr/>
                <p:nvPr/>
              </p:nvGrpSpPr>
              <p:grpSpPr>
                <a:xfrm>
                  <a:off x="6790" y="54055"/>
                  <a:ext cx="27047" cy="44431"/>
                  <a:chOff x="0" y="0"/>
                  <a:chExt cx="27045" cy="44430"/>
                </a:xfrm>
              </p:grpSpPr>
              <p:sp>
                <p:nvSpPr>
                  <p:cNvPr id="861" name="直線接點 894"/>
                  <p:cNvSpPr/>
                  <p:nvPr/>
                </p:nvSpPr>
                <p:spPr>
                  <a:xfrm flipH="1">
                    <a:off x="5548" y="5769"/>
                    <a:ext cx="7732" cy="3866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62" name="直線接點 895"/>
                  <p:cNvSpPr/>
                  <p:nvPr/>
                </p:nvSpPr>
                <p:spPr>
                  <a:xfrm flipH="1">
                    <a:off x="0" y="-1"/>
                    <a:ext cx="27047" cy="2726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66" name="群組 840"/>
                <p:cNvGrpSpPr/>
                <p:nvPr/>
              </p:nvGrpSpPr>
              <p:grpSpPr>
                <a:xfrm>
                  <a:off x="0" y="92885"/>
                  <a:ext cx="20220" cy="44460"/>
                  <a:chOff x="0" y="0"/>
                  <a:chExt cx="20219" cy="44459"/>
                </a:xfrm>
              </p:grpSpPr>
              <p:sp>
                <p:nvSpPr>
                  <p:cNvPr id="864" name="直線接點 892"/>
                  <p:cNvSpPr/>
                  <p:nvPr/>
                </p:nvSpPr>
                <p:spPr>
                  <a:xfrm>
                    <a:off x="7255" y="5050"/>
                    <a:ext cx="1165" cy="3941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65" name="直線接點 893"/>
                  <p:cNvSpPr/>
                  <p:nvPr/>
                </p:nvSpPr>
                <p:spPr>
                  <a:xfrm flipH="1">
                    <a:off x="0" y="0"/>
                    <a:ext cx="20220" cy="326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69" name="群組 841"/>
                <p:cNvGrpSpPr/>
                <p:nvPr/>
              </p:nvGrpSpPr>
              <p:grpSpPr>
                <a:xfrm>
                  <a:off x="5724" y="129235"/>
                  <a:ext cx="11508" cy="45998"/>
                  <a:chOff x="0" y="0"/>
                  <a:chExt cx="11507" cy="45997"/>
                </a:xfrm>
              </p:grpSpPr>
              <p:sp>
                <p:nvSpPr>
                  <p:cNvPr id="867" name="直線接點 890"/>
                  <p:cNvSpPr/>
                  <p:nvPr/>
                </p:nvSpPr>
                <p:spPr>
                  <a:xfrm>
                    <a:off x="0" y="8287"/>
                    <a:ext cx="11508" cy="377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68" name="直線接點 891"/>
                  <p:cNvSpPr/>
                  <p:nvPr/>
                </p:nvSpPr>
                <p:spPr>
                  <a:xfrm flipH="1">
                    <a:off x="273" y="-1"/>
                    <a:ext cx="10902" cy="3682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72" name="群組 842"/>
                <p:cNvGrpSpPr/>
                <p:nvPr/>
              </p:nvGrpSpPr>
              <p:grpSpPr>
                <a:xfrm>
                  <a:off x="13158" y="169716"/>
                  <a:ext cx="25357" cy="42970"/>
                  <a:chOff x="0" y="0"/>
                  <a:chExt cx="25355" cy="42968"/>
                </a:xfrm>
              </p:grpSpPr>
              <p:sp>
                <p:nvSpPr>
                  <p:cNvPr id="870" name="直線接點 888"/>
                  <p:cNvSpPr/>
                  <p:nvPr/>
                </p:nvSpPr>
                <p:spPr>
                  <a:xfrm>
                    <a:off x="-1" y="11564"/>
                    <a:ext cx="25357" cy="3140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71" name="直線接點 889"/>
                  <p:cNvSpPr/>
                  <p:nvPr/>
                </p:nvSpPr>
                <p:spPr>
                  <a:xfrm>
                    <a:off x="7117" y="0"/>
                    <a:ext cx="4261" cy="3820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75" name="群組 843"/>
                <p:cNvGrpSpPr/>
                <p:nvPr/>
              </p:nvGrpSpPr>
              <p:grpSpPr>
                <a:xfrm>
                  <a:off x="34566" y="208483"/>
                  <a:ext cx="31186" cy="38391"/>
                  <a:chOff x="0" y="0"/>
                  <a:chExt cx="31185" cy="38389"/>
                </a:xfrm>
              </p:grpSpPr>
              <p:sp>
                <p:nvSpPr>
                  <p:cNvPr id="873" name="直線接點 886"/>
                  <p:cNvSpPr/>
                  <p:nvPr/>
                </p:nvSpPr>
                <p:spPr>
                  <a:xfrm>
                    <a:off x="-1" y="12765"/>
                    <a:ext cx="31187" cy="2562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74" name="直線接點 887"/>
                  <p:cNvSpPr/>
                  <p:nvPr/>
                </p:nvSpPr>
                <p:spPr>
                  <a:xfrm>
                    <a:off x="4630" y="-1"/>
                    <a:ext cx="11902" cy="3655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78" name="群組 844"/>
                <p:cNvGrpSpPr/>
                <p:nvPr/>
              </p:nvGrpSpPr>
              <p:grpSpPr>
                <a:xfrm>
                  <a:off x="63469" y="240767"/>
                  <a:ext cx="38148" cy="30220"/>
                  <a:chOff x="0" y="0"/>
                  <a:chExt cx="38147" cy="30218"/>
                </a:xfrm>
              </p:grpSpPr>
              <p:sp>
                <p:nvSpPr>
                  <p:cNvPr id="876" name="直線接點 884"/>
                  <p:cNvSpPr/>
                  <p:nvPr/>
                </p:nvSpPr>
                <p:spPr>
                  <a:xfrm>
                    <a:off x="47" y="13579"/>
                    <a:ext cx="38101" cy="133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77" name="直線接點 885"/>
                  <p:cNvSpPr/>
                  <p:nvPr/>
                </p:nvSpPr>
                <p:spPr>
                  <a:xfrm>
                    <a:off x="0" y="-1"/>
                    <a:ext cx="23757" cy="3022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81" name="群組 845"/>
                <p:cNvGrpSpPr/>
                <p:nvPr/>
              </p:nvGrpSpPr>
              <p:grpSpPr>
                <a:xfrm>
                  <a:off x="96932" y="265519"/>
                  <a:ext cx="45503" cy="18947"/>
                  <a:chOff x="0" y="0"/>
                  <a:chExt cx="45501" cy="18946"/>
                </a:xfrm>
              </p:grpSpPr>
              <p:sp>
                <p:nvSpPr>
                  <p:cNvPr id="879" name="直線接點 882"/>
                  <p:cNvSpPr/>
                  <p:nvPr/>
                </p:nvSpPr>
                <p:spPr>
                  <a:xfrm flipV="1">
                    <a:off x="5195" y="10417"/>
                    <a:ext cx="40307" cy="213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80" name="直線接點 883"/>
                  <p:cNvSpPr/>
                  <p:nvPr/>
                </p:nvSpPr>
                <p:spPr>
                  <a:xfrm>
                    <a:off x="0" y="-1"/>
                    <a:ext cx="33445" cy="189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84" name="群組 846"/>
                <p:cNvGrpSpPr/>
                <p:nvPr/>
              </p:nvGrpSpPr>
              <p:grpSpPr>
                <a:xfrm>
                  <a:off x="134000" y="282392"/>
                  <a:ext cx="46671" cy="11702"/>
                  <a:chOff x="0" y="0"/>
                  <a:chExt cx="46670" cy="11701"/>
                </a:xfrm>
              </p:grpSpPr>
              <p:sp>
                <p:nvSpPr>
                  <p:cNvPr id="882" name="直線接點 880"/>
                  <p:cNvSpPr/>
                  <p:nvPr/>
                </p:nvSpPr>
                <p:spPr>
                  <a:xfrm flipV="1">
                    <a:off x="7653" y="885"/>
                    <a:ext cx="39018" cy="103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83" name="直線接點 881"/>
                  <p:cNvSpPr/>
                  <p:nvPr/>
                </p:nvSpPr>
                <p:spPr>
                  <a:xfrm>
                    <a:off x="0" y="-1"/>
                    <a:ext cx="36615" cy="1170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87" name="群組 847"/>
                <p:cNvGrpSpPr/>
                <p:nvPr/>
              </p:nvGrpSpPr>
              <p:grpSpPr>
                <a:xfrm>
                  <a:off x="180089" y="270133"/>
                  <a:ext cx="43603" cy="22690"/>
                  <a:chOff x="0" y="0"/>
                  <a:chExt cx="43601" cy="22689"/>
                </a:xfrm>
              </p:grpSpPr>
              <p:sp>
                <p:nvSpPr>
                  <p:cNvPr id="885" name="直線接點 878"/>
                  <p:cNvSpPr/>
                  <p:nvPr/>
                </p:nvSpPr>
                <p:spPr>
                  <a:xfrm flipV="1">
                    <a:off x="11357" y="0"/>
                    <a:ext cx="32245" cy="226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86" name="直線接點 879"/>
                  <p:cNvSpPr/>
                  <p:nvPr/>
                </p:nvSpPr>
                <p:spPr>
                  <a:xfrm flipV="1">
                    <a:off x="-1" y="13532"/>
                    <a:ext cx="38391" cy="112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90" name="群組 848"/>
                <p:cNvGrpSpPr/>
                <p:nvPr/>
              </p:nvGrpSpPr>
              <p:grpSpPr>
                <a:xfrm>
                  <a:off x="224064" y="250195"/>
                  <a:ext cx="39947" cy="28495"/>
                  <a:chOff x="0" y="0"/>
                  <a:chExt cx="39946" cy="28493"/>
                </a:xfrm>
              </p:grpSpPr>
              <p:sp>
                <p:nvSpPr>
                  <p:cNvPr id="888" name="直線接點 876"/>
                  <p:cNvSpPr/>
                  <p:nvPr/>
                </p:nvSpPr>
                <p:spPr>
                  <a:xfrm flipV="1">
                    <a:off x="12696" y="0"/>
                    <a:ext cx="27251" cy="2849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89" name="直線接點 877"/>
                  <p:cNvSpPr/>
                  <p:nvPr/>
                </p:nvSpPr>
                <p:spPr>
                  <a:xfrm flipV="1">
                    <a:off x="-1" y="14284"/>
                    <a:ext cx="37450" cy="85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93" name="群組 849"/>
                <p:cNvGrpSpPr/>
                <p:nvPr/>
              </p:nvGrpSpPr>
              <p:grpSpPr>
                <a:xfrm>
                  <a:off x="260514" y="223712"/>
                  <a:ext cx="36326" cy="32058"/>
                  <a:chOff x="0" y="0"/>
                  <a:chExt cx="36325" cy="32056"/>
                </a:xfrm>
              </p:grpSpPr>
              <p:sp>
                <p:nvSpPr>
                  <p:cNvPr id="891" name="直線接點 874"/>
                  <p:cNvSpPr/>
                  <p:nvPr/>
                </p:nvSpPr>
                <p:spPr>
                  <a:xfrm flipV="1">
                    <a:off x="13372" y="0"/>
                    <a:ext cx="22954" cy="3205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92" name="直線接點 875"/>
                  <p:cNvSpPr/>
                  <p:nvPr/>
                </p:nvSpPr>
                <p:spPr>
                  <a:xfrm flipV="1">
                    <a:off x="-1" y="14494"/>
                    <a:ext cx="35871" cy="1372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96" name="群組 850"/>
                <p:cNvGrpSpPr/>
                <p:nvPr/>
              </p:nvGrpSpPr>
              <p:grpSpPr>
                <a:xfrm>
                  <a:off x="290245" y="185191"/>
                  <a:ext cx="29538" cy="38417"/>
                  <a:chOff x="0" y="0"/>
                  <a:chExt cx="29537" cy="38415"/>
                </a:xfrm>
              </p:grpSpPr>
              <p:sp>
                <p:nvSpPr>
                  <p:cNvPr id="894" name="直線接點 872"/>
                  <p:cNvSpPr/>
                  <p:nvPr/>
                </p:nvSpPr>
                <p:spPr>
                  <a:xfrm flipV="1">
                    <a:off x="13895" y="0"/>
                    <a:ext cx="11406" cy="3774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95" name="直線接點 873"/>
                  <p:cNvSpPr/>
                  <p:nvPr/>
                </p:nvSpPr>
                <p:spPr>
                  <a:xfrm flipV="1">
                    <a:off x="-1" y="13868"/>
                    <a:ext cx="29539" cy="245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899" name="群組 851"/>
                <p:cNvGrpSpPr/>
                <p:nvPr/>
              </p:nvGrpSpPr>
              <p:grpSpPr>
                <a:xfrm>
                  <a:off x="313368" y="142116"/>
                  <a:ext cx="20388" cy="44399"/>
                  <a:chOff x="0" y="0"/>
                  <a:chExt cx="20386" cy="44398"/>
                </a:xfrm>
              </p:grpSpPr>
              <p:sp>
                <p:nvSpPr>
                  <p:cNvPr id="897" name="直線接點 870"/>
                  <p:cNvSpPr/>
                  <p:nvPr/>
                </p:nvSpPr>
                <p:spPr>
                  <a:xfrm flipH="1" flipV="1">
                    <a:off x="12027" y="0"/>
                    <a:ext cx="963" cy="3941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898" name="直線接點 871"/>
                  <p:cNvSpPr/>
                  <p:nvPr/>
                </p:nvSpPr>
                <p:spPr>
                  <a:xfrm flipV="1">
                    <a:off x="-1" y="11850"/>
                    <a:ext cx="20388" cy="3254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02" name="群組 852"/>
                <p:cNvGrpSpPr/>
                <p:nvPr/>
              </p:nvGrpSpPr>
              <p:grpSpPr>
                <a:xfrm>
                  <a:off x="318773" y="99054"/>
                  <a:ext cx="15326" cy="45720"/>
                  <a:chOff x="0" y="0"/>
                  <a:chExt cx="15324" cy="45719"/>
                </a:xfrm>
              </p:grpSpPr>
              <p:sp>
                <p:nvSpPr>
                  <p:cNvPr id="900" name="直線接點 868"/>
                  <p:cNvSpPr/>
                  <p:nvPr/>
                </p:nvSpPr>
                <p:spPr>
                  <a:xfrm flipH="1" flipV="1">
                    <a:off x="-1" y="0"/>
                    <a:ext cx="15326" cy="3632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01" name="直線接點 869"/>
                  <p:cNvSpPr/>
                  <p:nvPr/>
                </p:nvSpPr>
                <p:spPr>
                  <a:xfrm flipV="1">
                    <a:off x="5061" y="7967"/>
                    <a:ext cx="7057" cy="377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05" name="群組 853"/>
                <p:cNvGrpSpPr/>
                <p:nvPr/>
              </p:nvGrpSpPr>
              <p:grpSpPr>
                <a:xfrm>
                  <a:off x="308215" y="62144"/>
                  <a:ext cx="19630" cy="44765"/>
                  <a:chOff x="0" y="0"/>
                  <a:chExt cx="19628" cy="44764"/>
                </a:xfrm>
              </p:grpSpPr>
              <p:sp>
                <p:nvSpPr>
                  <p:cNvPr id="903" name="直線接點 866"/>
                  <p:cNvSpPr/>
                  <p:nvPr/>
                </p:nvSpPr>
                <p:spPr>
                  <a:xfrm flipH="1" flipV="1">
                    <a:off x="-1" y="0"/>
                    <a:ext cx="19630" cy="3419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04" name="直線接點 867"/>
                  <p:cNvSpPr/>
                  <p:nvPr/>
                </p:nvSpPr>
                <p:spPr>
                  <a:xfrm flipV="1">
                    <a:off x="10584" y="6434"/>
                    <a:ext cx="2413" cy="3833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08" name="群組 854"/>
                <p:cNvGrpSpPr/>
                <p:nvPr/>
              </p:nvGrpSpPr>
              <p:grpSpPr>
                <a:xfrm>
                  <a:off x="285045" y="26735"/>
                  <a:ext cx="26560" cy="42228"/>
                  <a:chOff x="0" y="0"/>
                  <a:chExt cx="26558" cy="42226"/>
                </a:xfrm>
              </p:grpSpPr>
              <p:sp>
                <p:nvSpPr>
                  <p:cNvPr id="906" name="直線接點 864"/>
                  <p:cNvSpPr/>
                  <p:nvPr/>
                </p:nvSpPr>
                <p:spPr>
                  <a:xfrm flipH="1" flipV="1">
                    <a:off x="0" y="-1"/>
                    <a:ext cx="26559" cy="3039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07" name="直線接點 865"/>
                  <p:cNvSpPr/>
                  <p:nvPr/>
                </p:nvSpPr>
                <p:spPr>
                  <a:xfrm flipH="1" flipV="1">
                    <a:off x="14152" y="4219"/>
                    <a:ext cx="5745" cy="3800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11" name="群組 855"/>
                <p:cNvGrpSpPr/>
                <p:nvPr/>
              </p:nvGrpSpPr>
              <p:grpSpPr>
                <a:xfrm>
                  <a:off x="261089" y="4342"/>
                  <a:ext cx="33281" cy="35955"/>
                  <a:chOff x="0" y="0"/>
                  <a:chExt cx="33280" cy="35954"/>
                </a:xfrm>
              </p:grpSpPr>
              <p:sp>
                <p:nvSpPr>
                  <p:cNvPr id="909" name="直線接點 862"/>
                  <p:cNvSpPr/>
                  <p:nvPr/>
                </p:nvSpPr>
                <p:spPr>
                  <a:xfrm flipH="1" flipV="1">
                    <a:off x="0" y="-1"/>
                    <a:ext cx="33281" cy="228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10" name="直線接點 863"/>
                  <p:cNvSpPr/>
                  <p:nvPr/>
                </p:nvSpPr>
                <p:spPr>
                  <a:xfrm flipH="1" flipV="1">
                    <a:off x="14757" y="568"/>
                    <a:ext cx="15012" cy="3538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14" name="群組 856"/>
                <p:cNvGrpSpPr/>
                <p:nvPr/>
              </p:nvGrpSpPr>
              <p:grpSpPr>
                <a:xfrm>
                  <a:off x="23005" y="27646"/>
                  <a:ext cx="31100" cy="36903"/>
                  <a:chOff x="0" y="0"/>
                  <a:chExt cx="31099" cy="36902"/>
                </a:xfrm>
              </p:grpSpPr>
              <p:sp>
                <p:nvSpPr>
                  <p:cNvPr id="912" name="直線接點 860"/>
                  <p:cNvSpPr/>
                  <p:nvPr/>
                </p:nvSpPr>
                <p:spPr>
                  <a:xfrm flipH="1">
                    <a:off x="3308" y="-1"/>
                    <a:ext cx="13882" cy="3690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13" name="直線接點 861"/>
                  <p:cNvSpPr/>
                  <p:nvPr/>
                </p:nvSpPr>
                <p:spPr>
                  <a:xfrm flipH="1">
                    <a:off x="0" y="247"/>
                    <a:ext cx="31100" cy="2253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17" name="群組 857"/>
                <p:cNvGrpSpPr/>
                <p:nvPr/>
              </p:nvGrpSpPr>
              <p:grpSpPr>
                <a:xfrm>
                  <a:off x="48330" y="-1"/>
                  <a:ext cx="37566" cy="30987"/>
                  <a:chOff x="0" y="0"/>
                  <a:chExt cx="37564" cy="30985"/>
                </a:xfrm>
              </p:grpSpPr>
              <p:sp>
                <p:nvSpPr>
                  <p:cNvPr id="915" name="直線接點 858"/>
                  <p:cNvSpPr/>
                  <p:nvPr/>
                </p:nvSpPr>
                <p:spPr>
                  <a:xfrm flipH="1">
                    <a:off x="-1" y="0"/>
                    <a:ext cx="24381" cy="3098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16" name="直線接點 859"/>
                  <p:cNvSpPr/>
                  <p:nvPr/>
                </p:nvSpPr>
                <p:spPr>
                  <a:xfrm flipH="1">
                    <a:off x="1111" y="4438"/>
                    <a:ext cx="36454" cy="1208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grpSp>
          <p:nvGrpSpPr>
            <p:cNvPr id="979" name="群組 657"/>
            <p:cNvGrpSpPr/>
            <p:nvPr/>
          </p:nvGrpSpPr>
          <p:grpSpPr>
            <a:xfrm>
              <a:off x="725628" y="-1"/>
              <a:ext cx="334099" cy="325129"/>
              <a:chOff x="0" y="0"/>
              <a:chExt cx="334098" cy="325127"/>
            </a:xfrm>
          </p:grpSpPr>
          <p:sp>
            <p:nvSpPr>
              <p:cNvPr id="920" name="橢圓 778"/>
              <p:cNvSpPr/>
              <p:nvPr/>
            </p:nvSpPr>
            <p:spPr>
              <a:xfrm rot="10800000">
                <a:off x="5026" y="-1"/>
                <a:ext cx="324531" cy="3164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978" name="群組 779"/>
              <p:cNvGrpSpPr/>
              <p:nvPr/>
            </p:nvGrpSpPr>
            <p:grpSpPr>
              <a:xfrm>
                <a:off x="-1" y="31033"/>
                <a:ext cx="334100" cy="294095"/>
                <a:chOff x="0" y="0"/>
                <a:chExt cx="334098" cy="294093"/>
              </a:xfrm>
            </p:grpSpPr>
            <p:grpSp>
              <p:nvGrpSpPr>
                <p:cNvPr id="923" name="群組 780"/>
                <p:cNvGrpSpPr/>
                <p:nvPr/>
              </p:nvGrpSpPr>
              <p:grpSpPr>
                <a:xfrm>
                  <a:off x="6790" y="54055"/>
                  <a:ext cx="27047" cy="44431"/>
                  <a:chOff x="0" y="0"/>
                  <a:chExt cx="27045" cy="44430"/>
                </a:xfrm>
              </p:grpSpPr>
              <p:sp>
                <p:nvSpPr>
                  <p:cNvPr id="921" name="直線接點 835"/>
                  <p:cNvSpPr/>
                  <p:nvPr/>
                </p:nvSpPr>
                <p:spPr>
                  <a:xfrm flipH="1">
                    <a:off x="5548" y="5769"/>
                    <a:ext cx="7732" cy="3866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22" name="直線接點 836"/>
                  <p:cNvSpPr/>
                  <p:nvPr/>
                </p:nvSpPr>
                <p:spPr>
                  <a:xfrm flipH="1">
                    <a:off x="0" y="-1"/>
                    <a:ext cx="27047" cy="2726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26" name="群組 781"/>
                <p:cNvGrpSpPr/>
                <p:nvPr/>
              </p:nvGrpSpPr>
              <p:grpSpPr>
                <a:xfrm>
                  <a:off x="0" y="92885"/>
                  <a:ext cx="20220" cy="44460"/>
                  <a:chOff x="0" y="0"/>
                  <a:chExt cx="20219" cy="44459"/>
                </a:xfrm>
              </p:grpSpPr>
              <p:sp>
                <p:nvSpPr>
                  <p:cNvPr id="924" name="直線接點 833"/>
                  <p:cNvSpPr/>
                  <p:nvPr/>
                </p:nvSpPr>
                <p:spPr>
                  <a:xfrm>
                    <a:off x="7255" y="5050"/>
                    <a:ext cx="1165" cy="3941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25" name="直線接點 834"/>
                  <p:cNvSpPr/>
                  <p:nvPr/>
                </p:nvSpPr>
                <p:spPr>
                  <a:xfrm flipH="1">
                    <a:off x="0" y="0"/>
                    <a:ext cx="20220" cy="326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29" name="群組 782"/>
                <p:cNvGrpSpPr/>
                <p:nvPr/>
              </p:nvGrpSpPr>
              <p:grpSpPr>
                <a:xfrm>
                  <a:off x="5724" y="129235"/>
                  <a:ext cx="11508" cy="45998"/>
                  <a:chOff x="0" y="0"/>
                  <a:chExt cx="11507" cy="45997"/>
                </a:xfrm>
              </p:grpSpPr>
              <p:sp>
                <p:nvSpPr>
                  <p:cNvPr id="927" name="直線接點 831"/>
                  <p:cNvSpPr/>
                  <p:nvPr/>
                </p:nvSpPr>
                <p:spPr>
                  <a:xfrm>
                    <a:off x="0" y="8287"/>
                    <a:ext cx="11508" cy="377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28" name="直線接點 832"/>
                  <p:cNvSpPr/>
                  <p:nvPr/>
                </p:nvSpPr>
                <p:spPr>
                  <a:xfrm flipH="1">
                    <a:off x="273" y="-1"/>
                    <a:ext cx="10902" cy="3682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32" name="群組 783"/>
                <p:cNvGrpSpPr/>
                <p:nvPr/>
              </p:nvGrpSpPr>
              <p:grpSpPr>
                <a:xfrm>
                  <a:off x="13158" y="169716"/>
                  <a:ext cx="25357" cy="42970"/>
                  <a:chOff x="0" y="0"/>
                  <a:chExt cx="25355" cy="42968"/>
                </a:xfrm>
              </p:grpSpPr>
              <p:sp>
                <p:nvSpPr>
                  <p:cNvPr id="930" name="直線接點 829"/>
                  <p:cNvSpPr/>
                  <p:nvPr/>
                </p:nvSpPr>
                <p:spPr>
                  <a:xfrm>
                    <a:off x="-1" y="11564"/>
                    <a:ext cx="25357" cy="3140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31" name="直線接點 830"/>
                  <p:cNvSpPr/>
                  <p:nvPr/>
                </p:nvSpPr>
                <p:spPr>
                  <a:xfrm>
                    <a:off x="7117" y="0"/>
                    <a:ext cx="4261" cy="3820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35" name="群組 784"/>
                <p:cNvGrpSpPr/>
                <p:nvPr/>
              </p:nvGrpSpPr>
              <p:grpSpPr>
                <a:xfrm>
                  <a:off x="34566" y="208483"/>
                  <a:ext cx="31186" cy="38391"/>
                  <a:chOff x="0" y="0"/>
                  <a:chExt cx="31185" cy="38389"/>
                </a:xfrm>
              </p:grpSpPr>
              <p:sp>
                <p:nvSpPr>
                  <p:cNvPr id="933" name="直線接點 827"/>
                  <p:cNvSpPr/>
                  <p:nvPr/>
                </p:nvSpPr>
                <p:spPr>
                  <a:xfrm>
                    <a:off x="-1" y="12765"/>
                    <a:ext cx="31187" cy="2562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34" name="直線接點 828"/>
                  <p:cNvSpPr/>
                  <p:nvPr/>
                </p:nvSpPr>
                <p:spPr>
                  <a:xfrm>
                    <a:off x="4630" y="-1"/>
                    <a:ext cx="11902" cy="3655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38" name="群組 785"/>
                <p:cNvGrpSpPr/>
                <p:nvPr/>
              </p:nvGrpSpPr>
              <p:grpSpPr>
                <a:xfrm>
                  <a:off x="63469" y="240767"/>
                  <a:ext cx="38148" cy="30220"/>
                  <a:chOff x="0" y="0"/>
                  <a:chExt cx="38147" cy="30218"/>
                </a:xfrm>
              </p:grpSpPr>
              <p:sp>
                <p:nvSpPr>
                  <p:cNvPr id="936" name="直線接點 825"/>
                  <p:cNvSpPr/>
                  <p:nvPr/>
                </p:nvSpPr>
                <p:spPr>
                  <a:xfrm>
                    <a:off x="47" y="13579"/>
                    <a:ext cx="38101" cy="133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37" name="直線接點 826"/>
                  <p:cNvSpPr/>
                  <p:nvPr/>
                </p:nvSpPr>
                <p:spPr>
                  <a:xfrm>
                    <a:off x="0" y="-1"/>
                    <a:ext cx="23757" cy="3022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41" name="群組 786"/>
                <p:cNvGrpSpPr/>
                <p:nvPr/>
              </p:nvGrpSpPr>
              <p:grpSpPr>
                <a:xfrm>
                  <a:off x="96932" y="265519"/>
                  <a:ext cx="45503" cy="18947"/>
                  <a:chOff x="0" y="0"/>
                  <a:chExt cx="45501" cy="18946"/>
                </a:xfrm>
              </p:grpSpPr>
              <p:sp>
                <p:nvSpPr>
                  <p:cNvPr id="939" name="直線接點 823"/>
                  <p:cNvSpPr/>
                  <p:nvPr/>
                </p:nvSpPr>
                <p:spPr>
                  <a:xfrm flipV="1">
                    <a:off x="5195" y="10417"/>
                    <a:ext cx="40307" cy="213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40" name="直線接點 824"/>
                  <p:cNvSpPr/>
                  <p:nvPr/>
                </p:nvSpPr>
                <p:spPr>
                  <a:xfrm>
                    <a:off x="0" y="-1"/>
                    <a:ext cx="33445" cy="189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44" name="群組 787"/>
                <p:cNvGrpSpPr/>
                <p:nvPr/>
              </p:nvGrpSpPr>
              <p:grpSpPr>
                <a:xfrm>
                  <a:off x="134000" y="282392"/>
                  <a:ext cx="46671" cy="11702"/>
                  <a:chOff x="0" y="0"/>
                  <a:chExt cx="46670" cy="11701"/>
                </a:xfrm>
              </p:grpSpPr>
              <p:sp>
                <p:nvSpPr>
                  <p:cNvPr id="942" name="直線接點 821"/>
                  <p:cNvSpPr/>
                  <p:nvPr/>
                </p:nvSpPr>
                <p:spPr>
                  <a:xfrm flipV="1">
                    <a:off x="7653" y="885"/>
                    <a:ext cx="39018" cy="103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43" name="直線接點 822"/>
                  <p:cNvSpPr/>
                  <p:nvPr/>
                </p:nvSpPr>
                <p:spPr>
                  <a:xfrm>
                    <a:off x="0" y="-1"/>
                    <a:ext cx="36615" cy="1170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47" name="群組 788"/>
                <p:cNvGrpSpPr/>
                <p:nvPr/>
              </p:nvGrpSpPr>
              <p:grpSpPr>
                <a:xfrm>
                  <a:off x="180089" y="270133"/>
                  <a:ext cx="43603" cy="22690"/>
                  <a:chOff x="0" y="0"/>
                  <a:chExt cx="43601" cy="22689"/>
                </a:xfrm>
              </p:grpSpPr>
              <p:sp>
                <p:nvSpPr>
                  <p:cNvPr id="945" name="直線接點 819"/>
                  <p:cNvSpPr/>
                  <p:nvPr/>
                </p:nvSpPr>
                <p:spPr>
                  <a:xfrm flipV="1">
                    <a:off x="11357" y="0"/>
                    <a:ext cx="32245" cy="226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46" name="直線接點 820"/>
                  <p:cNvSpPr/>
                  <p:nvPr/>
                </p:nvSpPr>
                <p:spPr>
                  <a:xfrm flipV="1">
                    <a:off x="-1" y="13532"/>
                    <a:ext cx="38391" cy="112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50" name="群組 789"/>
                <p:cNvGrpSpPr/>
                <p:nvPr/>
              </p:nvGrpSpPr>
              <p:grpSpPr>
                <a:xfrm>
                  <a:off x="224064" y="250195"/>
                  <a:ext cx="39947" cy="28495"/>
                  <a:chOff x="0" y="0"/>
                  <a:chExt cx="39946" cy="28493"/>
                </a:xfrm>
              </p:grpSpPr>
              <p:sp>
                <p:nvSpPr>
                  <p:cNvPr id="948" name="直線接點 817"/>
                  <p:cNvSpPr/>
                  <p:nvPr/>
                </p:nvSpPr>
                <p:spPr>
                  <a:xfrm flipV="1">
                    <a:off x="12696" y="0"/>
                    <a:ext cx="27251" cy="2849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49" name="直線接點 818"/>
                  <p:cNvSpPr/>
                  <p:nvPr/>
                </p:nvSpPr>
                <p:spPr>
                  <a:xfrm flipV="1">
                    <a:off x="-1" y="14284"/>
                    <a:ext cx="37450" cy="85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53" name="群組 790"/>
                <p:cNvGrpSpPr/>
                <p:nvPr/>
              </p:nvGrpSpPr>
              <p:grpSpPr>
                <a:xfrm>
                  <a:off x="260514" y="223712"/>
                  <a:ext cx="36326" cy="32058"/>
                  <a:chOff x="0" y="0"/>
                  <a:chExt cx="36325" cy="32056"/>
                </a:xfrm>
              </p:grpSpPr>
              <p:sp>
                <p:nvSpPr>
                  <p:cNvPr id="951" name="直線接點 815"/>
                  <p:cNvSpPr/>
                  <p:nvPr/>
                </p:nvSpPr>
                <p:spPr>
                  <a:xfrm flipV="1">
                    <a:off x="13372" y="0"/>
                    <a:ext cx="22954" cy="3205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52" name="直線接點 816"/>
                  <p:cNvSpPr/>
                  <p:nvPr/>
                </p:nvSpPr>
                <p:spPr>
                  <a:xfrm flipV="1">
                    <a:off x="-1" y="14494"/>
                    <a:ext cx="35871" cy="1372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56" name="群組 791"/>
                <p:cNvGrpSpPr/>
                <p:nvPr/>
              </p:nvGrpSpPr>
              <p:grpSpPr>
                <a:xfrm>
                  <a:off x="290245" y="185191"/>
                  <a:ext cx="29538" cy="38417"/>
                  <a:chOff x="0" y="0"/>
                  <a:chExt cx="29537" cy="38415"/>
                </a:xfrm>
              </p:grpSpPr>
              <p:sp>
                <p:nvSpPr>
                  <p:cNvPr id="954" name="直線接點 813"/>
                  <p:cNvSpPr/>
                  <p:nvPr/>
                </p:nvSpPr>
                <p:spPr>
                  <a:xfrm flipV="1">
                    <a:off x="13895" y="0"/>
                    <a:ext cx="11406" cy="3774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55" name="直線接點 814"/>
                  <p:cNvSpPr/>
                  <p:nvPr/>
                </p:nvSpPr>
                <p:spPr>
                  <a:xfrm flipV="1">
                    <a:off x="-1" y="13868"/>
                    <a:ext cx="29539" cy="245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59" name="群組 792"/>
                <p:cNvGrpSpPr/>
                <p:nvPr/>
              </p:nvGrpSpPr>
              <p:grpSpPr>
                <a:xfrm>
                  <a:off x="313368" y="142116"/>
                  <a:ext cx="20388" cy="44399"/>
                  <a:chOff x="0" y="0"/>
                  <a:chExt cx="20386" cy="44398"/>
                </a:xfrm>
              </p:grpSpPr>
              <p:sp>
                <p:nvSpPr>
                  <p:cNvPr id="957" name="直線接點 811"/>
                  <p:cNvSpPr/>
                  <p:nvPr/>
                </p:nvSpPr>
                <p:spPr>
                  <a:xfrm flipH="1" flipV="1">
                    <a:off x="12027" y="0"/>
                    <a:ext cx="963" cy="3941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58" name="直線接點 812"/>
                  <p:cNvSpPr/>
                  <p:nvPr/>
                </p:nvSpPr>
                <p:spPr>
                  <a:xfrm flipV="1">
                    <a:off x="-1" y="11850"/>
                    <a:ext cx="20388" cy="3254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62" name="群組 793"/>
                <p:cNvGrpSpPr/>
                <p:nvPr/>
              </p:nvGrpSpPr>
              <p:grpSpPr>
                <a:xfrm>
                  <a:off x="318773" y="99054"/>
                  <a:ext cx="15326" cy="45720"/>
                  <a:chOff x="0" y="0"/>
                  <a:chExt cx="15324" cy="45719"/>
                </a:xfrm>
              </p:grpSpPr>
              <p:sp>
                <p:nvSpPr>
                  <p:cNvPr id="960" name="直線接點 809"/>
                  <p:cNvSpPr/>
                  <p:nvPr/>
                </p:nvSpPr>
                <p:spPr>
                  <a:xfrm flipH="1" flipV="1">
                    <a:off x="-1" y="0"/>
                    <a:ext cx="15326" cy="3632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61" name="直線接點 810"/>
                  <p:cNvSpPr/>
                  <p:nvPr/>
                </p:nvSpPr>
                <p:spPr>
                  <a:xfrm flipV="1">
                    <a:off x="5061" y="7967"/>
                    <a:ext cx="7057" cy="377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65" name="群組 794"/>
                <p:cNvGrpSpPr/>
                <p:nvPr/>
              </p:nvGrpSpPr>
              <p:grpSpPr>
                <a:xfrm>
                  <a:off x="308215" y="62144"/>
                  <a:ext cx="19630" cy="44765"/>
                  <a:chOff x="0" y="0"/>
                  <a:chExt cx="19628" cy="44764"/>
                </a:xfrm>
              </p:grpSpPr>
              <p:sp>
                <p:nvSpPr>
                  <p:cNvPr id="963" name="直線接點 807"/>
                  <p:cNvSpPr/>
                  <p:nvPr/>
                </p:nvSpPr>
                <p:spPr>
                  <a:xfrm flipH="1" flipV="1">
                    <a:off x="-1" y="0"/>
                    <a:ext cx="19630" cy="3419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64" name="直線接點 808"/>
                  <p:cNvSpPr/>
                  <p:nvPr/>
                </p:nvSpPr>
                <p:spPr>
                  <a:xfrm flipV="1">
                    <a:off x="10584" y="6434"/>
                    <a:ext cx="2413" cy="3833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68" name="群組 795"/>
                <p:cNvGrpSpPr/>
                <p:nvPr/>
              </p:nvGrpSpPr>
              <p:grpSpPr>
                <a:xfrm>
                  <a:off x="285045" y="26735"/>
                  <a:ext cx="26560" cy="42228"/>
                  <a:chOff x="0" y="0"/>
                  <a:chExt cx="26558" cy="42226"/>
                </a:xfrm>
              </p:grpSpPr>
              <p:sp>
                <p:nvSpPr>
                  <p:cNvPr id="966" name="直線接點 805"/>
                  <p:cNvSpPr/>
                  <p:nvPr/>
                </p:nvSpPr>
                <p:spPr>
                  <a:xfrm flipH="1" flipV="1">
                    <a:off x="0" y="-1"/>
                    <a:ext cx="26559" cy="3039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67" name="直線接點 806"/>
                  <p:cNvSpPr/>
                  <p:nvPr/>
                </p:nvSpPr>
                <p:spPr>
                  <a:xfrm flipH="1" flipV="1">
                    <a:off x="14152" y="4219"/>
                    <a:ext cx="5745" cy="3800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71" name="群組 796"/>
                <p:cNvGrpSpPr/>
                <p:nvPr/>
              </p:nvGrpSpPr>
              <p:grpSpPr>
                <a:xfrm>
                  <a:off x="261089" y="4342"/>
                  <a:ext cx="33281" cy="35955"/>
                  <a:chOff x="0" y="0"/>
                  <a:chExt cx="33280" cy="35954"/>
                </a:xfrm>
              </p:grpSpPr>
              <p:sp>
                <p:nvSpPr>
                  <p:cNvPr id="969" name="直線接點 803"/>
                  <p:cNvSpPr/>
                  <p:nvPr/>
                </p:nvSpPr>
                <p:spPr>
                  <a:xfrm flipH="1" flipV="1">
                    <a:off x="0" y="-1"/>
                    <a:ext cx="33281" cy="228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70" name="直線接點 804"/>
                  <p:cNvSpPr/>
                  <p:nvPr/>
                </p:nvSpPr>
                <p:spPr>
                  <a:xfrm flipH="1" flipV="1">
                    <a:off x="14757" y="568"/>
                    <a:ext cx="15012" cy="3538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74" name="群組 797"/>
                <p:cNvGrpSpPr/>
                <p:nvPr/>
              </p:nvGrpSpPr>
              <p:grpSpPr>
                <a:xfrm>
                  <a:off x="23005" y="27646"/>
                  <a:ext cx="31100" cy="36903"/>
                  <a:chOff x="0" y="0"/>
                  <a:chExt cx="31099" cy="36902"/>
                </a:xfrm>
              </p:grpSpPr>
              <p:sp>
                <p:nvSpPr>
                  <p:cNvPr id="972" name="直線接點 801"/>
                  <p:cNvSpPr/>
                  <p:nvPr/>
                </p:nvSpPr>
                <p:spPr>
                  <a:xfrm flipH="1">
                    <a:off x="3308" y="-1"/>
                    <a:ext cx="13882" cy="3690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73" name="直線接點 802"/>
                  <p:cNvSpPr/>
                  <p:nvPr/>
                </p:nvSpPr>
                <p:spPr>
                  <a:xfrm flipH="1">
                    <a:off x="0" y="247"/>
                    <a:ext cx="31100" cy="2253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77" name="群組 798"/>
                <p:cNvGrpSpPr/>
                <p:nvPr/>
              </p:nvGrpSpPr>
              <p:grpSpPr>
                <a:xfrm>
                  <a:off x="48330" y="-1"/>
                  <a:ext cx="37566" cy="30987"/>
                  <a:chOff x="0" y="0"/>
                  <a:chExt cx="37564" cy="30985"/>
                </a:xfrm>
              </p:grpSpPr>
              <p:sp>
                <p:nvSpPr>
                  <p:cNvPr id="975" name="直線接點 799"/>
                  <p:cNvSpPr/>
                  <p:nvPr/>
                </p:nvSpPr>
                <p:spPr>
                  <a:xfrm flipH="1">
                    <a:off x="-1" y="0"/>
                    <a:ext cx="24381" cy="3098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76" name="直線接點 800"/>
                  <p:cNvSpPr/>
                  <p:nvPr/>
                </p:nvSpPr>
                <p:spPr>
                  <a:xfrm flipH="1">
                    <a:off x="1111" y="4438"/>
                    <a:ext cx="36454" cy="1208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grpSp>
          <p:nvGrpSpPr>
            <p:cNvPr id="1039" name="群組 658"/>
            <p:cNvGrpSpPr/>
            <p:nvPr/>
          </p:nvGrpSpPr>
          <p:grpSpPr>
            <a:xfrm>
              <a:off x="1288569" y="-1"/>
              <a:ext cx="334100" cy="331294"/>
              <a:chOff x="0" y="0"/>
              <a:chExt cx="334098" cy="331292"/>
            </a:xfrm>
          </p:grpSpPr>
          <p:sp>
            <p:nvSpPr>
              <p:cNvPr id="980" name="橢圓 719"/>
              <p:cNvSpPr/>
              <p:nvPr/>
            </p:nvSpPr>
            <p:spPr>
              <a:xfrm rot="10800000">
                <a:off x="4273" y="-1"/>
                <a:ext cx="324531" cy="3164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1038" name="群組 720"/>
              <p:cNvGrpSpPr/>
              <p:nvPr/>
            </p:nvGrpSpPr>
            <p:grpSpPr>
              <a:xfrm>
                <a:off x="-1" y="37198"/>
                <a:ext cx="334100" cy="294095"/>
                <a:chOff x="0" y="0"/>
                <a:chExt cx="334098" cy="294093"/>
              </a:xfrm>
            </p:grpSpPr>
            <p:grpSp>
              <p:nvGrpSpPr>
                <p:cNvPr id="983" name="群組 721"/>
                <p:cNvGrpSpPr/>
                <p:nvPr/>
              </p:nvGrpSpPr>
              <p:grpSpPr>
                <a:xfrm>
                  <a:off x="6790" y="54055"/>
                  <a:ext cx="27047" cy="44431"/>
                  <a:chOff x="0" y="0"/>
                  <a:chExt cx="27045" cy="44430"/>
                </a:xfrm>
              </p:grpSpPr>
              <p:sp>
                <p:nvSpPr>
                  <p:cNvPr id="981" name="直線接點 776"/>
                  <p:cNvSpPr/>
                  <p:nvPr/>
                </p:nvSpPr>
                <p:spPr>
                  <a:xfrm flipH="1">
                    <a:off x="5548" y="5769"/>
                    <a:ext cx="7732" cy="3866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82" name="直線接點 777"/>
                  <p:cNvSpPr/>
                  <p:nvPr/>
                </p:nvSpPr>
                <p:spPr>
                  <a:xfrm flipH="1">
                    <a:off x="0" y="-1"/>
                    <a:ext cx="27047" cy="2726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86" name="群組 722"/>
                <p:cNvGrpSpPr/>
                <p:nvPr/>
              </p:nvGrpSpPr>
              <p:grpSpPr>
                <a:xfrm>
                  <a:off x="0" y="92885"/>
                  <a:ext cx="20220" cy="44460"/>
                  <a:chOff x="0" y="0"/>
                  <a:chExt cx="20219" cy="44459"/>
                </a:xfrm>
              </p:grpSpPr>
              <p:sp>
                <p:nvSpPr>
                  <p:cNvPr id="984" name="直線接點 774"/>
                  <p:cNvSpPr/>
                  <p:nvPr/>
                </p:nvSpPr>
                <p:spPr>
                  <a:xfrm>
                    <a:off x="7255" y="5050"/>
                    <a:ext cx="1165" cy="3941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85" name="直線接點 775"/>
                  <p:cNvSpPr/>
                  <p:nvPr/>
                </p:nvSpPr>
                <p:spPr>
                  <a:xfrm flipH="1">
                    <a:off x="0" y="0"/>
                    <a:ext cx="20220" cy="326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89" name="群組 723"/>
                <p:cNvGrpSpPr/>
                <p:nvPr/>
              </p:nvGrpSpPr>
              <p:grpSpPr>
                <a:xfrm>
                  <a:off x="5724" y="129235"/>
                  <a:ext cx="11508" cy="45998"/>
                  <a:chOff x="0" y="0"/>
                  <a:chExt cx="11507" cy="45997"/>
                </a:xfrm>
              </p:grpSpPr>
              <p:sp>
                <p:nvSpPr>
                  <p:cNvPr id="987" name="直線接點 772"/>
                  <p:cNvSpPr/>
                  <p:nvPr/>
                </p:nvSpPr>
                <p:spPr>
                  <a:xfrm>
                    <a:off x="0" y="8287"/>
                    <a:ext cx="11508" cy="377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88" name="直線接點 773"/>
                  <p:cNvSpPr/>
                  <p:nvPr/>
                </p:nvSpPr>
                <p:spPr>
                  <a:xfrm flipH="1">
                    <a:off x="273" y="-1"/>
                    <a:ext cx="10902" cy="3682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92" name="群組 724"/>
                <p:cNvGrpSpPr/>
                <p:nvPr/>
              </p:nvGrpSpPr>
              <p:grpSpPr>
                <a:xfrm>
                  <a:off x="13158" y="169716"/>
                  <a:ext cx="25357" cy="42970"/>
                  <a:chOff x="0" y="0"/>
                  <a:chExt cx="25355" cy="42968"/>
                </a:xfrm>
              </p:grpSpPr>
              <p:sp>
                <p:nvSpPr>
                  <p:cNvPr id="990" name="直線接點 770"/>
                  <p:cNvSpPr/>
                  <p:nvPr/>
                </p:nvSpPr>
                <p:spPr>
                  <a:xfrm>
                    <a:off x="-1" y="11564"/>
                    <a:ext cx="25357" cy="3140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91" name="直線接點 771"/>
                  <p:cNvSpPr/>
                  <p:nvPr/>
                </p:nvSpPr>
                <p:spPr>
                  <a:xfrm>
                    <a:off x="7117" y="0"/>
                    <a:ext cx="4261" cy="3820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95" name="群組 725"/>
                <p:cNvGrpSpPr/>
                <p:nvPr/>
              </p:nvGrpSpPr>
              <p:grpSpPr>
                <a:xfrm>
                  <a:off x="34566" y="208483"/>
                  <a:ext cx="31186" cy="38391"/>
                  <a:chOff x="0" y="0"/>
                  <a:chExt cx="31185" cy="38389"/>
                </a:xfrm>
              </p:grpSpPr>
              <p:sp>
                <p:nvSpPr>
                  <p:cNvPr id="993" name="直線接點 768"/>
                  <p:cNvSpPr/>
                  <p:nvPr/>
                </p:nvSpPr>
                <p:spPr>
                  <a:xfrm>
                    <a:off x="-1" y="12765"/>
                    <a:ext cx="31187" cy="2562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94" name="直線接點 769"/>
                  <p:cNvSpPr/>
                  <p:nvPr/>
                </p:nvSpPr>
                <p:spPr>
                  <a:xfrm>
                    <a:off x="4630" y="-1"/>
                    <a:ext cx="11902" cy="3655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998" name="群組 726"/>
                <p:cNvGrpSpPr/>
                <p:nvPr/>
              </p:nvGrpSpPr>
              <p:grpSpPr>
                <a:xfrm>
                  <a:off x="63469" y="240767"/>
                  <a:ext cx="38148" cy="30220"/>
                  <a:chOff x="0" y="0"/>
                  <a:chExt cx="38147" cy="30218"/>
                </a:xfrm>
              </p:grpSpPr>
              <p:sp>
                <p:nvSpPr>
                  <p:cNvPr id="996" name="直線接點 766"/>
                  <p:cNvSpPr/>
                  <p:nvPr/>
                </p:nvSpPr>
                <p:spPr>
                  <a:xfrm>
                    <a:off x="47" y="13579"/>
                    <a:ext cx="38101" cy="133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997" name="直線接點 767"/>
                  <p:cNvSpPr/>
                  <p:nvPr/>
                </p:nvSpPr>
                <p:spPr>
                  <a:xfrm>
                    <a:off x="0" y="-1"/>
                    <a:ext cx="23757" cy="3022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01" name="群組 727"/>
                <p:cNvGrpSpPr/>
                <p:nvPr/>
              </p:nvGrpSpPr>
              <p:grpSpPr>
                <a:xfrm>
                  <a:off x="96932" y="265519"/>
                  <a:ext cx="45503" cy="18947"/>
                  <a:chOff x="0" y="0"/>
                  <a:chExt cx="45501" cy="18946"/>
                </a:xfrm>
              </p:grpSpPr>
              <p:sp>
                <p:nvSpPr>
                  <p:cNvPr id="999" name="直線接點 764"/>
                  <p:cNvSpPr/>
                  <p:nvPr/>
                </p:nvSpPr>
                <p:spPr>
                  <a:xfrm flipV="1">
                    <a:off x="5195" y="10417"/>
                    <a:ext cx="40307" cy="213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00" name="直線接點 765"/>
                  <p:cNvSpPr/>
                  <p:nvPr/>
                </p:nvSpPr>
                <p:spPr>
                  <a:xfrm>
                    <a:off x="0" y="-1"/>
                    <a:ext cx="33445" cy="189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04" name="群組 728"/>
                <p:cNvGrpSpPr/>
                <p:nvPr/>
              </p:nvGrpSpPr>
              <p:grpSpPr>
                <a:xfrm>
                  <a:off x="134000" y="282392"/>
                  <a:ext cx="46671" cy="11702"/>
                  <a:chOff x="0" y="0"/>
                  <a:chExt cx="46670" cy="11701"/>
                </a:xfrm>
              </p:grpSpPr>
              <p:sp>
                <p:nvSpPr>
                  <p:cNvPr id="1002" name="直線接點 762"/>
                  <p:cNvSpPr/>
                  <p:nvPr/>
                </p:nvSpPr>
                <p:spPr>
                  <a:xfrm flipV="1">
                    <a:off x="7653" y="885"/>
                    <a:ext cx="39018" cy="103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03" name="直線接點 763"/>
                  <p:cNvSpPr/>
                  <p:nvPr/>
                </p:nvSpPr>
                <p:spPr>
                  <a:xfrm>
                    <a:off x="0" y="-1"/>
                    <a:ext cx="36615" cy="1170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07" name="群組 729"/>
                <p:cNvGrpSpPr/>
                <p:nvPr/>
              </p:nvGrpSpPr>
              <p:grpSpPr>
                <a:xfrm>
                  <a:off x="180089" y="270133"/>
                  <a:ext cx="43603" cy="22690"/>
                  <a:chOff x="0" y="0"/>
                  <a:chExt cx="43601" cy="22689"/>
                </a:xfrm>
              </p:grpSpPr>
              <p:sp>
                <p:nvSpPr>
                  <p:cNvPr id="1005" name="直線接點 760"/>
                  <p:cNvSpPr/>
                  <p:nvPr/>
                </p:nvSpPr>
                <p:spPr>
                  <a:xfrm flipV="1">
                    <a:off x="11357" y="0"/>
                    <a:ext cx="32245" cy="226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06" name="直線接點 761"/>
                  <p:cNvSpPr/>
                  <p:nvPr/>
                </p:nvSpPr>
                <p:spPr>
                  <a:xfrm flipV="1">
                    <a:off x="-1" y="13532"/>
                    <a:ext cx="38391" cy="112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10" name="群組 730"/>
                <p:cNvGrpSpPr/>
                <p:nvPr/>
              </p:nvGrpSpPr>
              <p:grpSpPr>
                <a:xfrm>
                  <a:off x="224064" y="250195"/>
                  <a:ext cx="39947" cy="28495"/>
                  <a:chOff x="0" y="0"/>
                  <a:chExt cx="39946" cy="28493"/>
                </a:xfrm>
              </p:grpSpPr>
              <p:sp>
                <p:nvSpPr>
                  <p:cNvPr id="1008" name="直線接點 758"/>
                  <p:cNvSpPr/>
                  <p:nvPr/>
                </p:nvSpPr>
                <p:spPr>
                  <a:xfrm flipV="1">
                    <a:off x="12696" y="0"/>
                    <a:ext cx="27251" cy="2849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09" name="直線接點 759"/>
                  <p:cNvSpPr/>
                  <p:nvPr/>
                </p:nvSpPr>
                <p:spPr>
                  <a:xfrm flipV="1">
                    <a:off x="-1" y="14284"/>
                    <a:ext cx="37450" cy="85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13" name="群組 731"/>
                <p:cNvGrpSpPr/>
                <p:nvPr/>
              </p:nvGrpSpPr>
              <p:grpSpPr>
                <a:xfrm>
                  <a:off x="260514" y="223712"/>
                  <a:ext cx="36326" cy="32058"/>
                  <a:chOff x="0" y="0"/>
                  <a:chExt cx="36325" cy="32056"/>
                </a:xfrm>
              </p:grpSpPr>
              <p:sp>
                <p:nvSpPr>
                  <p:cNvPr id="1011" name="直線接點 756"/>
                  <p:cNvSpPr/>
                  <p:nvPr/>
                </p:nvSpPr>
                <p:spPr>
                  <a:xfrm flipV="1">
                    <a:off x="13372" y="0"/>
                    <a:ext cx="22954" cy="3205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12" name="直線接點 757"/>
                  <p:cNvSpPr/>
                  <p:nvPr/>
                </p:nvSpPr>
                <p:spPr>
                  <a:xfrm flipV="1">
                    <a:off x="-1" y="14494"/>
                    <a:ext cx="35871" cy="1372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16" name="群組 732"/>
                <p:cNvGrpSpPr/>
                <p:nvPr/>
              </p:nvGrpSpPr>
              <p:grpSpPr>
                <a:xfrm>
                  <a:off x="290245" y="185191"/>
                  <a:ext cx="29538" cy="38417"/>
                  <a:chOff x="0" y="0"/>
                  <a:chExt cx="29537" cy="38415"/>
                </a:xfrm>
              </p:grpSpPr>
              <p:sp>
                <p:nvSpPr>
                  <p:cNvPr id="1014" name="直線接點 754"/>
                  <p:cNvSpPr/>
                  <p:nvPr/>
                </p:nvSpPr>
                <p:spPr>
                  <a:xfrm flipV="1">
                    <a:off x="13895" y="0"/>
                    <a:ext cx="11406" cy="3774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15" name="直線接點 755"/>
                  <p:cNvSpPr/>
                  <p:nvPr/>
                </p:nvSpPr>
                <p:spPr>
                  <a:xfrm flipV="1">
                    <a:off x="-1" y="13868"/>
                    <a:ext cx="29539" cy="245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19" name="群組 733"/>
                <p:cNvGrpSpPr/>
                <p:nvPr/>
              </p:nvGrpSpPr>
              <p:grpSpPr>
                <a:xfrm>
                  <a:off x="313368" y="142116"/>
                  <a:ext cx="20388" cy="44399"/>
                  <a:chOff x="0" y="0"/>
                  <a:chExt cx="20386" cy="44398"/>
                </a:xfrm>
              </p:grpSpPr>
              <p:sp>
                <p:nvSpPr>
                  <p:cNvPr id="1017" name="直線接點 752"/>
                  <p:cNvSpPr/>
                  <p:nvPr/>
                </p:nvSpPr>
                <p:spPr>
                  <a:xfrm flipH="1" flipV="1">
                    <a:off x="12027" y="0"/>
                    <a:ext cx="963" cy="3941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18" name="直線接點 753"/>
                  <p:cNvSpPr/>
                  <p:nvPr/>
                </p:nvSpPr>
                <p:spPr>
                  <a:xfrm flipV="1">
                    <a:off x="-1" y="11850"/>
                    <a:ext cx="20388" cy="3254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22" name="群組 734"/>
                <p:cNvGrpSpPr/>
                <p:nvPr/>
              </p:nvGrpSpPr>
              <p:grpSpPr>
                <a:xfrm>
                  <a:off x="318773" y="99054"/>
                  <a:ext cx="15326" cy="45720"/>
                  <a:chOff x="0" y="0"/>
                  <a:chExt cx="15324" cy="45719"/>
                </a:xfrm>
              </p:grpSpPr>
              <p:sp>
                <p:nvSpPr>
                  <p:cNvPr id="1020" name="直線接點 750"/>
                  <p:cNvSpPr/>
                  <p:nvPr/>
                </p:nvSpPr>
                <p:spPr>
                  <a:xfrm flipH="1" flipV="1">
                    <a:off x="-1" y="0"/>
                    <a:ext cx="15326" cy="3632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21" name="直線接點 751"/>
                  <p:cNvSpPr/>
                  <p:nvPr/>
                </p:nvSpPr>
                <p:spPr>
                  <a:xfrm flipV="1">
                    <a:off x="5061" y="7967"/>
                    <a:ext cx="7057" cy="377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25" name="群組 735"/>
                <p:cNvGrpSpPr/>
                <p:nvPr/>
              </p:nvGrpSpPr>
              <p:grpSpPr>
                <a:xfrm>
                  <a:off x="308215" y="62144"/>
                  <a:ext cx="19630" cy="44765"/>
                  <a:chOff x="0" y="0"/>
                  <a:chExt cx="19628" cy="44764"/>
                </a:xfrm>
              </p:grpSpPr>
              <p:sp>
                <p:nvSpPr>
                  <p:cNvPr id="1023" name="直線接點 748"/>
                  <p:cNvSpPr/>
                  <p:nvPr/>
                </p:nvSpPr>
                <p:spPr>
                  <a:xfrm flipH="1" flipV="1">
                    <a:off x="-1" y="0"/>
                    <a:ext cx="19630" cy="3419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24" name="直線接點 749"/>
                  <p:cNvSpPr/>
                  <p:nvPr/>
                </p:nvSpPr>
                <p:spPr>
                  <a:xfrm flipV="1">
                    <a:off x="10584" y="6434"/>
                    <a:ext cx="2413" cy="3833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28" name="群組 736"/>
                <p:cNvGrpSpPr/>
                <p:nvPr/>
              </p:nvGrpSpPr>
              <p:grpSpPr>
                <a:xfrm>
                  <a:off x="285045" y="26735"/>
                  <a:ext cx="26560" cy="42228"/>
                  <a:chOff x="0" y="0"/>
                  <a:chExt cx="26558" cy="42226"/>
                </a:xfrm>
              </p:grpSpPr>
              <p:sp>
                <p:nvSpPr>
                  <p:cNvPr id="1026" name="直線接點 746"/>
                  <p:cNvSpPr/>
                  <p:nvPr/>
                </p:nvSpPr>
                <p:spPr>
                  <a:xfrm flipH="1" flipV="1">
                    <a:off x="0" y="-1"/>
                    <a:ext cx="26559" cy="3039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27" name="直線接點 747"/>
                  <p:cNvSpPr/>
                  <p:nvPr/>
                </p:nvSpPr>
                <p:spPr>
                  <a:xfrm flipH="1" flipV="1">
                    <a:off x="14152" y="4219"/>
                    <a:ext cx="5745" cy="3800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31" name="群組 737"/>
                <p:cNvGrpSpPr/>
                <p:nvPr/>
              </p:nvGrpSpPr>
              <p:grpSpPr>
                <a:xfrm>
                  <a:off x="261089" y="4342"/>
                  <a:ext cx="33281" cy="35955"/>
                  <a:chOff x="0" y="0"/>
                  <a:chExt cx="33280" cy="35954"/>
                </a:xfrm>
              </p:grpSpPr>
              <p:sp>
                <p:nvSpPr>
                  <p:cNvPr id="1029" name="直線接點 744"/>
                  <p:cNvSpPr/>
                  <p:nvPr/>
                </p:nvSpPr>
                <p:spPr>
                  <a:xfrm flipH="1" flipV="1">
                    <a:off x="0" y="-1"/>
                    <a:ext cx="33281" cy="228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30" name="直線接點 745"/>
                  <p:cNvSpPr/>
                  <p:nvPr/>
                </p:nvSpPr>
                <p:spPr>
                  <a:xfrm flipH="1" flipV="1">
                    <a:off x="14757" y="568"/>
                    <a:ext cx="15012" cy="3538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34" name="群組 738"/>
                <p:cNvGrpSpPr/>
                <p:nvPr/>
              </p:nvGrpSpPr>
              <p:grpSpPr>
                <a:xfrm>
                  <a:off x="23005" y="27646"/>
                  <a:ext cx="31100" cy="36903"/>
                  <a:chOff x="0" y="0"/>
                  <a:chExt cx="31099" cy="36902"/>
                </a:xfrm>
              </p:grpSpPr>
              <p:sp>
                <p:nvSpPr>
                  <p:cNvPr id="1032" name="直線接點 742"/>
                  <p:cNvSpPr/>
                  <p:nvPr/>
                </p:nvSpPr>
                <p:spPr>
                  <a:xfrm flipH="1">
                    <a:off x="3308" y="-1"/>
                    <a:ext cx="13882" cy="3690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33" name="直線接點 743"/>
                  <p:cNvSpPr/>
                  <p:nvPr/>
                </p:nvSpPr>
                <p:spPr>
                  <a:xfrm flipH="1">
                    <a:off x="0" y="247"/>
                    <a:ext cx="31100" cy="2253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37" name="群組 739"/>
                <p:cNvGrpSpPr/>
                <p:nvPr/>
              </p:nvGrpSpPr>
              <p:grpSpPr>
                <a:xfrm>
                  <a:off x="48330" y="-1"/>
                  <a:ext cx="37566" cy="30987"/>
                  <a:chOff x="0" y="0"/>
                  <a:chExt cx="37564" cy="30985"/>
                </a:xfrm>
              </p:grpSpPr>
              <p:sp>
                <p:nvSpPr>
                  <p:cNvPr id="1035" name="直線接點 740"/>
                  <p:cNvSpPr/>
                  <p:nvPr/>
                </p:nvSpPr>
                <p:spPr>
                  <a:xfrm flipH="1">
                    <a:off x="-1" y="0"/>
                    <a:ext cx="24381" cy="3098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36" name="直線接點 741"/>
                  <p:cNvSpPr/>
                  <p:nvPr/>
                </p:nvSpPr>
                <p:spPr>
                  <a:xfrm flipH="1">
                    <a:off x="1111" y="4438"/>
                    <a:ext cx="36454" cy="1208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grpSp>
          <p:nvGrpSpPr>
            <p:cNvPr id="1099" name="群組 659"/>
            <p:cNvGrpSpPr/>
            <p:nvPr/>
          </p:nvGrpSpPr>
          <p:grpSpPr>
            <a:xfrm>
              <a:off x="1851510" y="-1"/>
              <a:ext cx="334100" cy="330750"/>
              <a:chOff x="0" y="0"/>
              <a:chExt cx="334098" cy="330748"/>
            </a:xfrm>
          </p:grpSpPr>
          <p:sp>
            <p:nvSpPr>
              <p:cNvPr id="1040" name="橢圓 660"/>
              <p:cNvSpPr/>
              <p:nvPr/>
            </p:nvSpPr>
            <p:spPr>
              <a:xfrm rot="10800000">
                <a:off x="5256" y="-1"/>
                <a:ext cx="324531" cy="3164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1098" name="群組 661"/>
              <p:cNvGrpSpPr/>
              <p:nvPr/>
            </p:nvGrpSpPr>
            <p:grpSpPr>
              <a:xfrm>
                <a:off x="-1" y="36654"/>
                <a:ext cx="334100" cy="294095"/>
                <a:chOff x="0" y="0"/>
                <a:chExt cx="334098" cy="294093"/>
              </a:xfrm>
            </p:grpSpPr>
            <p:grpSp>
              <p:nvGrpSpPr>
                <p:cNvPr id="1043" name="群組 662"/>
                <p:cNvGrpSpPr/>
                <p:nvPr/>
              </p:nvGrpSpPr>
              <p:grpSpPr>
                <a:xfrm>
                  <a:off x="6790" y="54055"/>
                  <a:ext cx="27047" cy="44431"/>
                  <a:chOff x="0" y="0"/>
                  <a:chExt cx="27045" cy="44430"/>
                </a:xfrm>
              </p:grpSpPr>
              <p:sp>
                <p:nvSpPr>
                  <p:cNvPr id="1041" name="直線接點 717"/>
                  <p:cNvSpPr/>
                  <p:nvPr/>
                </p:nvSpPr>
                <p:spPr>
                  <a:xfrm flipH="1">
                    <a:off x="5548" y="5769"/>
                    <a:ext cx="7732" cy="3866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42" name="直線接點 718"/>
                  <p:cNvSpPr/>
                  <p:nvPr/>
                </p:nvSpPr>
                <p:spPr>
                  <a:xfrm flipH="1">
                    <a:off x="0" y="-1"/>
                    <a:ext cx="27047" cy="2726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46" name="群組 663"/>
                <p:cNvGrpSpPr/>
                <p:nvPr/>
              </p:nvGrpSpPr>
              <p:grpSpPr>
                <a:xfrm>
                  <a:off x="0" y="92885"/>
                  <a:ext cx="20220" cy="44460"/>
                  <a:chOff x="0" y="0"/>
                  <a:chExt cx="20219" cy="44459"/>
                </a:xfrm>
              </p:grpSpPr>
              <p:sp>
                <p:nvSpPr>
                  <p:cNvPr id="1044" name="直線接點 715"/>
                  <p:cNvSpPr/>
                  <p:nvPr/>
                </p:nvSpPr>
                <p:spPr>
                  <a:xfrm>
                    <a:off x="7255" y="5050"/>
                    <a:ext cx="1165" cy="3941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45" name="直線接點 716"/>
                  <p:cNvSpPr/>
                  <p:nvPr/>
                </p:nvSpPr>
                <p:spPr>
                  <a:xfrm flipH="1">
                    <a:off x="0" y="0"/>
                    <a:ext cx="20220" cy="326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49" name="群組 664"/>
                <p:cNvGrpSpPr/>
                <p:nvPr/>
              </p:nvGrpSpPr>
              <p:grpSpPr>
                <a:xfrm>
                  <a:off x="5724" y="129235"/>
                  <a:ext cx="11508" cy="45998"/>
                  <a:chOff x="0" y="0"/>
                  <a:chExt cx="11507" cy="45997"/>
                </a:xfrm>
              </p:grpSpPr>
              <p:sp>
                <p:nvSpPr>
                  <p:cNvPr id="1047" name="直線接點 713"/>
                  <p:cNvSpPr/>
                  <p:nvPr/>
                </p:nvSpPr>
                <p:spPr>
                  <a:xfrm>
                    <a:off x="0" y="8287"/>
                    <a:ext cx="11508" cy="377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48" name="直線接點 714"/>
                  <p:cNvSpPr/>
                  <p:nvPr/>
                </p:nvSpPr>
                <p:spPr>
                  <a:xfrm flipH="1">
                    <a:off x="273" y="-1"/>
                    <a:ext cx="10902" cy="3682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52" name="群組 665"/>
                <p:cNvGrpSpPr/>
                <p:nvPr/>
              </p:nvGrpSpPr>
              <p:grpSpPr>
                <a:xfrm>
                  <a:off x="13158" y="169716"/>
                  <a:ext cx="25357" cy="42970"/>
                  <a:chOff x="0" y="0"/>
                  <a:chExt cx="25355" cy="42968"/>
                </a:xfrm>
              </p:grpSpPr>
              <p:sp>
                <p:nvSpPr>
                  <p:cNvPr id="1050" name="直線接點 711"/>
                  <p:cNvSpPr/>
                  <p:nvPr/>
                </p:nvSpPr>
                <p:spPr>
                  <a:xfrm>
                    <a:off x="-1" y="11564"/>
                    <a:ext cx="25357" cy="3140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51" name="直線接點 712"/>
                  <p:cNvSpPr/>
                  <p:nvPr/>
                </p:nvSpPr>
                <p:spPr>
                  <a:xfrm>
                    <a:off x="7117" y="0"/>
                    <a:ext cx="4261" cy="3820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55" name="群組 666"/>
                <p:cNvGrpSpPr/>
                <p:nvPr/>
              </p:nvGrpSpPr>
              <p:grpSpPr>
                <a:xfrm>
                  <a:off x="34566" y="208483"/>
                  <a:ext cx="31186" cy="38391"/>
                  <a:chOff x="0" y="0"/>
                  <a:chExt cx="31185" cy="38389"/>
                </a:xfrm>
              </p:grpSpPr>
              <p:sp>
                <p:nvSpPr>
                  <p:cNvPr id="1053" name="直線接點 709"/>
                  <p:cNvSpPr/>
                  <p:nvPr/>
                </p:nvSpPr>
                <p:spPr>
                  <a:xfrm>
                    <a:off x="-1" y="12765"/>
                    <a:ext cx="31187" cy="2562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54" name="直線接點 710"/>
                  <p:cNvSpPr/>
                  <p:nvPr/>
                </p:nvSpPr>
                <p:spPr>
                  <a:xfrm>
                    <a:off x="4630" y="-1"/>
                    <a:ext cx="11902" cy="3655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58" name="群組 667"/>
                <p:cNvGrpSpPr/>
                <p:nvPr/>
              </p:nvGrpSpPr>
              <p:grpSpPr>
                <a:xfrm>
                  <a:off x="63469" y="240767"/>
                  <a:ext cx="38148" cy="30220"/>
                  <a:chOff x="0" y="0"/>
                  <a:chExt cx="38147" cy="30218"/>
                </a:xfrm>
              </p:grpSpPr>
              <p:sp>
                <p:nvSpPr>
                  <p:cNvPr id="1056" name="直線接點 707"/>
                  <p:cNvSpPr/>
                  <p:nvPr/>
                </p:nvSpPr>
                <p:spPr>
                  <a:xfrm>
                    <a:off x="47" y="13579"/>
                    <a:ext cx="38101" cy="133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57" name="直線接點 708"/>
                  <p:cNvSpPr/>
                  <p:nvPr/>
                </p:nvSpPr>
                <p:spPr>
                  <a:xfrm>
                    <a:off x="0" y="-1"/>
                    <a:ext cx="23757" cy="3022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61" name="群組 668"/>
                <p:cNvGrpSpPr/>
                <p:nvPr/>
              </p:nvGrpSpPr>
              <p:grpSpPr>
                <a:xfrm>
                  <a:off x="96932" y="265519"/>
                  <a:ext cx="45503" cy="18947"/>
                  <a:chOff x="0" y="0"/>
                  <a:chExt cx="45501" cy="18946"/>
                </a:xfrm>
              </p:grpSpPr>
              <p:sp>
                <p:nvSpPr>
                  <p:cNvPr id="1059" name="直線接點 705"/>
                  <p:cNvSpPr/>
                  <p:nvPr/>
                </p:nvSpPr>
                <p:spPr>
                  <a:xfrm flipV="1">
                    <a:off x="5195" y="10417"/>
                    <a:ext cx="40307" cy="213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60" name="直線接點 706"/>
                  <p:cNvSpPr/>
                  <p:nvPr/>
                </p:nvSpPr>
                <p:spPr>
                  <a:xfrm>
                    <a:off x="0" y="-1"/>
                    <a:ext cx="33445" cy="189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64" name="群組 669"/>
                <p:cNvGrpSpPr/>
                <p:nvPr/>
              </p:nvGrpSpPr>
              <p:grpSpPr>
                <a:xfrm>
                  <a:off x="134000" y="282392"/>
                  <a:ext cx="46671" cy="11702"/>
                  <a:chOff x="0" y="0"/>
                  <a:chExt cx="46670" cy="11701"/>
                </a:xfrm>
              </p:grpSpPr>
              <p:sp>
                <p:nvSpPr>
                  <p:cNvPr id="1062" name="直線接點 703"/>
                  <p:cNvSpPr/>
                  <p:nvPr/>
                </p:nvSpPr>
                <p:spPr>
                  <a:xfrm flipV="1">
                    <a:off x="7653" y="885"/>
                    <a:ext cx="39018" cy="103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63" name="直線接點 704"/>
                  <p:cNvSpPr/>
                  <p:nvPr/>
                </p:nvSpPr>
                <p:spPr>
                  <a:xfrm>
                    <a:off x="0" y="-1"/>
                    <a:ext cx="36615" cy="1170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67" name="群組 670"/>
                <p:cNvGrpSpPr/>
                <p:nvPr/>
              </p:nvGrpSpPr>
              <p:grpSpPr>
                <a:xfrm>
                  <a:off x="180089" y="270133"/>
                  <a:ext cx="43603" cy="22690"/>
                  <a:chOff x="0" y="0"/>
                  <a:chExt cx="43601" cy="22689"/>
                </a:xfrm>
              </p:grpSpPr>
              <p:sp>
                <p:nvSpPr>
                  <p:cNvPr id="1065" name="直線接點 701"/>
                  <p:cNvSpPr/>
                  <p:nvPr/>
                </p:nvSpPr>
                <p:spPr>
                  <a:xfrm flipV="1">
                    <a:off x="11357" y="0"/>
                    <a:ext cx="32245" cy="2269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66" name="直線接點 702"/>
                  <p:cNvSpPr/>
                  <p:nvPr/>
                </p:nvSpPr>
                <p:spPr>
                  <a:xfrm flipV="1">
                    <a:off x="-1" y="13532"/>
                    <a:ext cx="38391" cy="112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70" name="群組 671"/>
                <p:cNvGrpSpPr/>
                <p:nvPr/>
              </p:nvGrpSpPr>
              <p:grpSpPr>
                <a:xfrm>
                  <a:off x="224064" y="250195"/>
                  <a:ext cx="39947" cy="28495"/>
                  <a:chOff x="0" y="0"/>
                  <a:chExt cx="39946" cy="28493"/>
                </a:xfrm>
              </p:grpSpPr>
              <p:sp>
                <p:nvSpPr>
                  <p:cNvPr id="1068" name="直線接點 699"/>
                  <p:cNvSpPr/>
                  <p:nvPr/>
                </p:nvSpPr>
                <p:spPr>
                  <a:xfrm flipV="1">
                    <a:off x="12696" y="0"/>
                    <a:ext cx="27251" cy="2849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69" name="直線接點 700"/>
                  <p:cNvSpPr/>
                  <p:nvPr/>
                </p:nvSpPr>
                <p:spPr>
                  <a:xfrm flipV="1">
                    <a:off x="-1" y="14284"/>
                    <a:ext cx="37450" cy="852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73" name="群組 672"/>
                <p:cNvGrpSpPr/>
                <p:nvPr/>
              </p:nvGrpSpPr>
              <p:grpSpPr>
                <a:xfrm>
                  <a:off x="260514" y="223712"/>
                  <a:ext cx="36326" cy="32058"/>
                  <a:chOff x="0" y="0"/>
                  <a:chExt cx="36325" cy="32056"/>
                </a:xfrm>
              </p:grpSpPr>
              <p:sp>
                <p:nvSpPr>
                  <p:cNvPr id="1071" name="直線接點 697"/>
                  <p:cNvSpPr/>
                  <p:nvPr/>
                </p:nvSpPr>
                <p:spPr>
                  <a:xfrm flipV="1">
                    <a:off x="13372" y="0"/>
                    <a:ext cx="22954" cy="3205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72" name="直線接點 698"/>
                  <p:cNvSpPr/>
                  <p:nvPr/>
                </p:nvSpPr>
                <p:spPr>
                  <a:xfrm flipV="1">
                    <a:off x="-1" y="14494"/>
                    <a:ext cx="35871" cy="1372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76" name="群組 673"/>
                <p:cNvGrpSpPr/>
                <p:nvPr/>
              </p:nvGrpSpPr>
              <p:grpSpPr>
                <a:xfrm>
                  <a:off x="290245" y="185191"/>
                  <a:ext cx="29538" cy="38417"/>
                  <a:chOff x="0" y="0"/>
                  <a:chExt cx="29537" cy="38415"/>
                </a:xfrm>
              </p:grpSpPr>
              <p:sp>
                <p:nvSpPr>
                  <p:cNvPr id="1074" name="直線接點 695"/>
                  <p:cNvSpPr/>
                  <p:nvPr/>
                </p:nvSpPr>
                <p:spPr>
                  <a:xfrm flipV="1">
                    <a:off x="13895" y="0"/>
                    <a:ext cx="11406" cy="3774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75" name="直線接點 696"/>
                  <p:cNvSpPr/>
                  <p:nvPr/>
                </p:nvSpPr>
                <p:spPr>
                  <a:xfrm flipV="1">
                    <a:off x="-1" y="13868"/>
                    <a:ext cx="29539" cy="245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79" name="群組 674"/>
                <p:cNvGrpSpPr/>
                <p:nvPr/>
              </p:nvGrpSpPr>
              <p:grpSpPr>
                <a:xfrm>
                  <a:off x="313368" y="142116"/>
                  <a:ext cx="20388" cy="44399"/>
                  <a:chOff x="0" y="0"/>
                  <a:chExt cx="20386" cy="44398"/>
                </a:xfrm>
              </p:grpSpPr>
              <p:sp>
                <p:nvSpPr>
                  <p:cNvPr id="1077" name="直線接點 693"/>
                  <p:cNvSpPr/>
                  <p:nvPr/>
                </p:nvSpPr>
                <p:spPr>
                  <a:xfrm flipH="1" flipV="1">
                    <a:off x="12027" y="0"/>
                    <a:ext cx="963" cy="3941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78" name="直線接點 694"/>
                  <p:cNvSpPr/>
                  <p:nvPr/>
                </p:nvSpPr>
                <p:spPr>
                  <a:xfrm flipV="1">
                    <a:off x="-1" y="11850"/>
                    <a:ext cx="20388" cy="3254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82" name="群組 675"/>
                <p:cNvGrpSpPr/>
                <p:nvPr/>
              </p:nvGrpSpPr>
              <p:grpSpPr>
                <a:xfrm>
                  <a:off x="318773" y="99054"/>
                  <a:ext cx="15326" cy="45720"/>
                  <a:chOff x="0" y="0"/>
                  <a:chExt cx="15324" cy="45719"/>
                </a:xfrm>
              </p:grpSpPr>
              <p:sp>
                <p:nvSpPr>
                  <p:cNvPr id="1080" name="直線接點 691"/>
                  <p:cNvSpPr/>
                  <p:nvPr/>
                </p:nvSpPr>
                <p:spPr>
                  <a:xfrm flipH="1" flipV="1">
                    <a:off x="-1" y="0"/>
                    <a:ext cx="15326" cy="3632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81" name="直線接點 692"/>
                  <p:cNvSpPr/>
                  <p:nvPr/>
                </p:nvSpPr>
                <p:spPr>
                  <a:xfrm flipV="1">
                    <a:off x="5061" y="7967"/>
                    <a:ext cx="7057" cy="3775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85" name="群組 676"/>
                <p:cNvGrpSpPr/>
                <p:nvPr/>
              </p:nvGrpSpPr>
              <p:grpSpPr>
                <a:xfrm>
                  <a:off x="308215" y="62144"/>
                  <a:ext cx="19630" cy="44765"/>
                  <a:chOff x="0" y="0"/>
                  <a:chExt cx="19628" cy="44764"/>
                </a:xfrm>
              </p:grpSpPr>
              <p:sp>
                <p:nvSpPr>
                  <p:cNvPr id="1083" name="直線接點 689"/>
                  <p:cNvSpPr/>
                  <p:nvPr/>
                </p:nvSpPr>
                <p:spPr>
                  <a:xfrm flipH="1" flipV="1">
                    <a:off x="-1" y="0"/>
                    <a:ext cx="19630" cy="3419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84" name="直線接點 690"/>
                  <p:cNvSpPr/>
                  <p:nvPr/>
                </p:nvSpPr>
                <p:spPr>
                  <a:xfrm flipV="1">
                    <a:off x="10584" y="6434"/>
                    <a:ext cx="2413" cy="3833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88" name="群組 677"/>
                <p:cNvGrpSpPr/>
                <p:nvPr/>
              </p:nvGrpSpPr>
              <p:grpSpPr>
                <a:xfrm>
                  <a:off x="285045" y="26735"/>
                  <a:ext cx="26560" cy="42228"/>
                  <a:chOff x="0" y="0"/>
                  <a:chExt cx="26558" cy="42226"/>
                </a:xfrm>
              </p:grpSpPr>
              <p:sp>
                <p:nvSpPr>
                  <p:cNvPr id="1086" name="直線接點 687"/>
                  <p:cNvSpPr/>
                  <p:nvPr/>
                </p:nvSpPr>
                <p:spPr>
                  <a:xfrm flipH="1" flipV="1">
                    <a:off x="0" y="-1"/>
                    <a:ext cx="26559" cy="3039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87" name="直線接點 688"/>
                  <p:cNvSpPr/>
                  <p:nvPr/>
                </p:nvSpPr>
                <p:spPr>
                  <a:xfrm flipH="1" flipV="1">
                    <a:off x="14152" y="4219"/>
                    <a:ext cx="5745" cy="3800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91" name="群組 678"/>
                <p:cNvGrpSpPr/>
                <p:nvPr/>
              </p:nvGrpSpPr>
              <p:grpSpPr>
                <a:xfrm>
                  <a:off x="261089" y="4342"/>
                  <a:ext cx="33281" cy="35955"/>
                  <a:chOff x="0" y="0"/>
                  <a:chExt cx="33280" cy="35954"/>
                </a:xfrm>
              </p:grpSpPr>
              <p:sp>
                <p:nvSpPr>
                  <p:cNvPr id="1089" name="直線接點 685"/>
                  <p:cNvSpPr/>
                  <p:nvPr/>
                </p:nvSpPr>
                <p:spPr>
                  <a:xfrm flipH="1" flipV="1">
                    <a:off x="0" y="-1"/>
                    <a:ext cx="33281" cy="228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90" name="直線接點 686"/>
                  <p:cNvSpPr/>
                  <p:nvPr/>
                </p:nvSpPr>
                <p:spPr>
                  <a:xfrm flipH="1" flipV="1">
                    <a:off x="14757" y="568"/>
                    <a:ext cx="15012" cy="3538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94" name="群組 679"/>
                <p:cNvGrpSpPr/>
                <p:nvPr/>
              </p:nvGrpSpPr>
              <p:grpSpPr>
                <a:xfrm>
                  <a:off x="23005" y="27646"/>
                  <a:ext cx="31100" cy="36903"/>
                  <a:chOff x="0" y="0"/>
                  <a:chExt cx="31099" cy="36902"/>
                </a:xfrm>
              </p:grpSpPr>
              <p:sp>
                <p:nvSpPr>
                  <p:cNvPr id="1092" name="直線接點 683"/>
                  <p:cNvSpPr/>
                  <p:nvPr/>
                </p:nvSpPr>
                <p:spPr>
                  <a:xfrm flipH="1">
                    <a:off x="3308" y="-1"/>
                    <a:ext cx="13882" cy="3690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93" name="直線接點 684"/>
                  <p:cNvSpPr/>
                  <p:nvPr/>
                </p:nvSpPr>
                <p:spPr>
                  <a:xfrm flipH="1">
                    <a:off x="0" y="247"/>
                    <a:ext cx="31100" cy="2253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097" name="群組 680"/>
                <p:cNvGrpSpPr/>
                <p:nvPr/>
              </p:nvGrpSpPr>
              <p:grpSpPr>
                <a:xfrm>
                  <a:off x="48330" y="-1"/>
                  <a:ext cx="37566" cy="30987"/>
                  <a:chOff x="0" y="0"/>
                  <a:chExt cx="37564" cy="30985"/>
                </a:xfrm>
              </p:grpSpPr>
              <p:sp>
                <p:nvSpPr>
                  <p:cNvPr id="1095" name="直線接點 681"/>
                  <p:cNvSpPr/>
                  <p:nvPr/>
                </p:nvSpPr>
                <p:spPr>
                  <a:xfrm flipH="1">
                    <a:off x="-1" y="0"/>
                    <a:ext cx="24381" cy="3098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096" name="直線接點 682"/>
                  <p:cNvSpPr/>
                  <p:nvPr/>
                </p:nvSpPr>
                <p:spPr>
                  <a:xfrm flipH="1">
                    <a:off x="1111" y="4438"/>
                    <a:ext cx="36454" cy="1208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</p:grpSp>
      <p:grpSp>
        <p:nvGrpSpPr>
          <p:cNvPr id="1184" name="群組 1308"/>
          <p:cNvGrpSpPr/>
          <p:nvPr/>
        </p:nvGrpSpPr>
        <p:grpSpPr>
          <a:xfrm>
            <a:off x="7587978" y="4849410"/>
            <a:ext cx="2278058" cy="249247"/>
            <a:chOff x="0" y="0"/>
            <a:chExt cx="2278057" cy="249245"/>
          </a:xfrm>
        </p:grpSpPr>
        <p:grpSp>
          <p:nvGrpSpPr>
            <p:cNvPr id="1103" name="群組 1227"/>
            <p:cNvGrpSpPr/>
            <p:nvPr/>
          </p:nvGrpSpPr>
          <p:grpSpPr>
            <a:xfrm>
              <a:off x="0" y="-1"/>
              <a:ext cx="2278058" cy="204358"/>
              <a:chOff x="0" y="0"/>
              <a:chExt cx="2278057" cy="204356"/>
            </a:xfrm>
          </p:grpSpPr>
          <p:sp>
            <p:nvSpPr>
              <p:cNvPr id="1101" name="矩形 1225"/>
              <p:cNvSpPr/>
              <p:nvPr/>
            </p:nvSpPr>
            <p:spPr>
              <a:xfrm>
                <a:off x="-1" y="0"/>
                <a:ext cx="2271897" cy="196681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02" name="直線接點 1226"/>
              <p:cNvSpPr/>
              <p:nvPr/>
            </p:nvSpPr>
            <p:spPr>
              <a:xfrm>
                <a:off x="-1" y="204356"/>
                <a:ext cx="2278059" cy="1"/>
              </a:xfrm>
              <a:prstGeom prst="line">
                <a:avLst/>
              </a:prstGeom>
              <a:noFill/>
              <a:ln w="381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113" name="群組 1228"/>
            <p:cNvGrpSpPr/>
            <p:nvPr/>
          </p:nvGrpSpPr>
          <p:grpSpPr>
            <a:xfrm>
              <a:off x="2087505" y="217026"/>
              <a:ext cx="187402" cy="21021"/>
              <a:chOff x="0" y="0"/>
              <a:chExt cx="187400" cy="21019"/>
            </a:xfrm>
          </p:grpSpPr>
          <p:grpSp>
            <p:nvGrpSpPr>
              <p:cNvPr id="1106" name="群組 1229"/>
              <p:cNvGrpSpPr/>
              <p:nvPr/>
            </p:nvGrpSpPr>
            <p:grpSpPr>
              <a:xfrm>
                <a:off x="0" y="2153"/>
                <a:ext cx="73479" cy="18867"/>
                <a:chOff x="0" y="0"/>
                <a:chExt cx="73478" cy="18866"/>
              </a:xfrm>
            </p:grpSpPr>
            <p:sp>
              <p:nvSpPr>
                <p:cNvPr id="1104" name="直線接點 1236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05" name="直線接點 1237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09" name="群組 1230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1107" name="直線接點 1234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08" name="直線接點 1235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12" name="群組 1231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1110" name="直線接點 1232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11" name="直線接點 1233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1123" name="群組 1238"/>
            <p:cNvGrpSpPr/>
            <p:nvPr/>
          </p:nvGrpSpPr>
          <p:grpSpPr>
            <a:xfrm>
              <a:off x="1707028" y="221329"/>
              <a:ext cx="187402" cy="21021"/>
              <a:chOff x="0" y="0"/>
              <a:chExt cx="187400" cy="21019"/>
            </a:xfrm>
          </p:grpSpPr>
          <p:grpSp>
            <p:nvGrpSpPr>
              <p:cNvPr id="1116" name="群組 1239"/>
              <p:cNvGrpSpPr/>
              <p:nvPr/>
            </p:nvGrpSpPr>
            <p:grpSpPr>
              <a:xfrm>
                <a:off x="0" y="2153"/>
                <a:ext cx="73479" cy="18867"/>
                <a:chOff x="0" y="0"/>
                <a:chExt cx="73478" cy="18866"/>
              </a:xfrm>
            </p:grpSpPr>
            <p:sp>
              <p:nvSpPr>
                <p:cNvPr id="1114" name="直線接點 1246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15" name="直線接點 1247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19" name="群組 1240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1117" name="直線接點 1244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18" name="直線接點 1245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22" name="群組 1241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1120" name="直線接點 1242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21" name="直線接點 1243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1133" name="群組 1248"/>
            <p:cNvGrpSpPr/>
            <p:nvPr/>
          </p:nvGrpSpPr>
          <p:grpSpPr>
            <a:xfrm>
              <a:off x="1518256" y="224540"/>
              <a:ext cx="187401" cy="21021"/>
              <a:chOff x="0" y="0"/>
              <a:chExt cx="187400" cy="21019"/>
            </a:xfrm>
          </p:grpSpPr>
          <p:grpSp>
            <p:nvGrpSpPr>
              <p:cNvPr id="1126" name="群組 1249"/>
              <p:cNvGrpSpPr/>
              <p:nvPr/>
            </p:nvGrpSpPr>
            <p:grpSpPr>
              <a:xfrm>
                <a:off x="0" y="2153"/>
                <a:ext cx="73479" cy="18867"/>
                <a:chOff x="0" y="0"/>
                <a:chExt cx="73478" cy="18866"/>
              </a:xfrm>
            </p:grpSpPr>
            <p:sp>
              <p:nvSpPr>
                <p:cNvPr id="1124" name="直線接點 1256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25" name="直線接點 1257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29" name="群組 1250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1127" name="直線接點 1254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28" name="直線接點 1255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32" name="群組 1251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1130" name="直線接點 1252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31" name="直線接點 1253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1143" name="群組 1258"/>
            <p:cNvGrpSpPr/>
            <p:nvPr/>
          </p:nvGrpSpPr>
          <p:grpSpPr>
            <a:xfrm>
              <a:off x="1136312" y="224557"/>
              <a:ext cx="187401" cy="21021"/>
              <a:chOff x="0" y="0"/>
              <a:chExt cx="187400" cy="21019"/>
            </a:xfrm>
          </p:grpSpPr>
          <p:grpSp>
            <p:nvGrpSpPr>
              <p:cNvPr id="1136" name="群組 1259"/>
              <p:cNvGrpSpPr/>
              <p:nvPr/>
            </p:nvGrpSpPr>
            <p:grpSpPr>
              <a:xfrm>
                <a:off x="0" y="2153"/>
                <a:ext cx="73479" cy="18867"/>
                <a:chOff x="0" y="0"/>
                <a:chExt cx="73478" cy="18866"/>
              </a:xfrm>
            </p:grpSpPr>
            <p:sp>
              <p:nvSpPr>
                <p:cNvPr id="1134" name="直線接點 1266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35" name="直線接點 1267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39" name="群組 1260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1137" name="直線接點 1264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38" name="直線接點 1265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42" name="群組 1261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1140" name="直線接點 1262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41" name="直線接點 1263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1153" name="群組 1268"/>
            <p:cNvGrpSpPr/>
            <p:nvPr/>
          </p:nvGrpSpPr>
          <p:grpSpPr>
            <a:xfrm>
              <a:off x="983912" y="228225"/>
              <a:ext cx="187401" cy="21021"/>
              <a:chOff x="0" y="0"/>
              <a:chExt cx="187400" cy="21019"/>
            </a:xfrm>
          </p:grpSpPr>
          <p:grpSp>
            <p:nvGrpSpPr>
              <p:cNvPr id="1146" name="群組 1269"/>
              <p:cNvGrpSpPr/>
              <p:nvPr/>
            </p:nvGrpSpPr>
            <p:grpSpPr>
              <a:xfrm>
                <a:off x="0" y="2153"/>
                <a:ext cx="73479" cy="18867"/>
                <a:chOff x="0" y="0"/>
                <a:chExt cx="73478" cy="18866"/>
              </a:xfrm>
            </p:grpSpPr>
            <p:sp>
              <p:nvSpPr>
                <p:cNvPr id="1144" name="直線接點 1276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45" name="直線接點 1277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49" name="群組 1270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1147" name="直線接點 1274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48" name="直線接點 1275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52" name="群組 1271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1150" name="直線接點 1272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51" name="直線接點 1273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1163" name="群組 1278"/>
            <p:cNvGrpSpPr/>
            <p:nvPr/>
          </p:nvGrpSpPr>
          <p:grpSpPr>
            <a:xfrm>
              <a:off x="585416" y="227902"/>
              <a:ext cx="187401" cy="21021"/>
              <a:chOff x="0" y="0"/>
              <a:chExt cx="187400" cy="21019"/>
            </a:xfrm>
          </p:grpSpPr>
          <p:grpSp>
            <p:nvGrpSpPr>
              <p:cNvPr id="1156" name="群組 1279"/>
              <p:cNvGrpSpPr/>
              <p:nvPr/>
            </p:nvGrpSpPr>
            <p:grpSpPr>
              <a:xfrm>
                <a:off x="0" y="2153"/>
                <a:ext cx="73479" cy="18867"/>
                <a:chOff x="0" y="0"/>
                <a:chExt cx="73478" cy="18866"/>
              </a:xfrm>
            </p:grpSpPr>
            <p:sp>
              <p:nvSpPr>
                <p:cNvPr id="1154" name="直線接點 1286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55" name="直線接點 1287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59" name="群組 1280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1157" name="直線接點 1284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58" name="直線接點 1285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62" name="群組 1281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1160" name="直線接點 1282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61" name="直線接點 1283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1173" name="群組 1288"/>
            <p:cNvGrpSpPr/>
            <p:nvPr/>
          </p:nvGrpSpPr>
          <p:grpSpPr>
            <a:xfrm>
              <a:off x="422942" y="227868"/>
              <a:ext cx="187401" cy="21021"/>
              <a:chOff x="0" y="0"/>
              <a:chExt cx="187400" cy="21019"/>
            </a:xfrm>
          </p:grpSpPr>
          <p:grpSp>
            <p:nvGrpSpPr>
              <p:cNvPr id="1166" name="群組 1289"/>
              <p:cNvGrpSpPr/>
              <p:nvPr/>
            </p:nvGrpSpPr>
            <p:grpSpPr>
              <a:xfrm>
                <a:off x="0" y="2153"/>
                <a:ext cx="73479" cy="18867"/>
                <a:chOff x="0" y="0"/>
                <a:chExt cx="73478" cy="18866"/>
              </a:xfrm>
            </p:grpSpPr>
            <p:sp>
              <p:nvSpPr>
                <p:cNvPr id="1164" name="直線接點 1296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65" name="直線接點 1297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69" name="群組 1290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1167" name="直線接點 1294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68" name="直線接點 1295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72" name="群組 1291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1170" name="直線接點 1292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71" name="直線接點 1293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1183" name="群組 1298"/>
            <p:cNvGrpSpPr/>
            <p:nvPr/>
          </p:nvGrpSpPr>
          <p:grpSpPr>
            <a:xfrm>
              <a:off x="22522" y="216619"/>
              <a:ext cx="187401" cy="21021"/>
              <a:chOff x="0" y="0"/>
              <a:chExt cx="187400" cy="21019"/>
            </a:xfrm>
          </p:grpSpPr>
          <p:grpSp>
            <p:nvGrpSpPr>
              <p:cNvPr id="1176" name="群組 1299"/>
              <p:cNvGrpSpPr/>
              <p:nvPr/>
            </p:nvGrpSpPr>
            <p:grpSpPr>
              <a:xfrm>
                <a:off x="0" y="2153"/>
                <a:ext cx="73479" cy="18867"/>
                <a:chOff x="0" y="0"/>
                <a:chExt cx="73478" cy="18866"/>
              </a:xfrm>
            </p:grpSpPr>
            <p:sp>
              <p:nvSpPr>
                <p:cNvPr id="1174" name="直線接點 1306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75" name="直線接點 1307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79" name="群組 1300"/>
              <p:cNvGrpSpPr/>
              <p:nvPr/>
            </p:nvGrpSpPr>
            <p:grpSpPr>
              <a:xfrm>
                <a:off x="57513" y="1"/>
                <a:ext cx="73480" cy="18868"/>
                <a:chOff x="0" y="0"/>
                <a:chExt cx="73478" cy="18866"/>
              </a:xfrm>
            </p:grpSpPr>
            <p:sp>
              <p:nvSpPr>
                <p:cNvPr id="1177" name="直線接點 1304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78" name="直線接點 1305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1182" name="群組 1301"/>
              <p:cNvGrpSpPr/>
              <p:nvPr/>
            </p:nvGrpSpPr>
            <p:grpSpPr>
              <a:xfrm>
                <a:off x="113921" y="0"/>
                <a:ext cx="73480" cy="18867"/>
                <a:chOff x="0" y="0"/>
                <a:chExt cx="73478" cy="18866"/>
              </a:xfrm>
            </p:grpSpPr>
            <p:sp>
              <p:nvSpPr>
                <p:cNvPr id="1180" name="直線接點 1302"/>
                <p:cNvSpPr/>
                <p:nvPr/>
              </p:nvSpPr>
              <p:spPr>
                <a:xfrm flipV="1">
                  <a:off x="12762" y="0"/>
                  <a:ext cx="60717" cy="18867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81" name="直線接點 1303"/>
                <p:cNvSpPr/>
                <p:nvPr/>
              </p:nvSpPr>
              <p:spPr>
                <a:xfrm>
                  <a:off x="0" y="1761"/>
                  <a:ext cx="58356" cy="15908"/>
                </a:xfrm>
                <a:prstGeom prst="line">
                  <a:avLst/>
                </a:prstGeom>
                <a:noFill/>
                <a:ln w="28575" cap="flat">
                  <a:solidFill>
                    <a:srgbClr val="FF40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1185" name="文字方塊 1309"/>
          <p:cNvSpPr txBox="1"/>
          <p:nvPr/>
        </p:nvSpPr>
        <p:spPr>
          <a:xfrm>
            <a:off x="9872622" y="4848185"/>
            <a:ext cx="1754906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top ECM removal</a:t>
            </a:r>
          </a:p>
        </p:txBody>
      </p:sp>
      <p:sp>
        <p:nvSpPr>
          <p:cNvPr id="1186" name="TextBox 1"/>
          <p:cNvSpPr txBox="1"/>
          <p:nvPr/>
        </p:nvSpPr>
        <p:spPr>
          <a:xfrm>
            <a:off x="1745006" y="4614135"/>
            <a:ext cx="1762063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Pressure</a:t>
            </a:r>
          </a:p>
        </p:txBody>
      </p:sp>
      <p:pic>
        <p:nvPicPr>
          <p:cNvPr id="1187" name="Graphic 684" descr="Graphic 6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4070" y="4826634"/>
            <a:ext cx="914401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Title 1"/>
          <p:cNvSpPr txBox="1"/>
          <p:nvPr>
            <p:ph type="title"/>
          </p:nvPr>
        </p:nvSpPr>
        <p:spPr>
          <a:xfrm>
            <a:off x="1136426" y="10120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Drawback of the Original Protocol</a:t>
            </a:r>
          </a:p>
        </p:txBody>
      </p:sp>
      <p:grpSp>
        <p:nvGrpSpPr>
          <p:cNvPr id="1199" name="TextBox 3"/>
          <p:cNvGrpSpPr/>
          <p:nvPr/>
        </p:nvGrpSpPr>
        <p:grpSpPr>
          <a:xfrm>
            <a:off x="913968" y="2130980"/>
            <a:ext cx="10364063" cy="3550906"/>
            <a:chOff x="0" y="0"/>
            <a:chExt cx="10364062" cy="3550903"/>
          </a:xfrm>
        </p:grpSpPr>
        <p:sp>
          <p:nvSpPr>
            <p:cNvPr id="1190" name="Circle"/>
            <p:cNvSpPr/>
            <p:nvPr/>
          </p:nvSpPr>
          <p:spPr>
            <a:xfrm>
              <a:off x="603282" y="0"/>
              <a:ext cx="1887188" cy="188718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1" name="Square"/>
            <p:cNvSpPr/>
            <p:nvPr/>
          </p:nvSpPr>
          <p:spPr>
            <a:xfrm>
              <a:off x="1005468" y="402186"/>
              <a:ext cx="1082813" cy="1082813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2" name="Time consuming:…"/>
            <p:cNvSpPr txBox="1"/>
            <p:nvPr/>
          </p:nvSpPr>
          <p:spPr>
            <a:xfrm>
              <a:off x="0" y="2475000"/>
              <a:ext cx="3093750" cy="803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 defTabSz="1066800">
                <a:lnSpc>
                  <a:spcPct val="90000"/>
                </a:lnSpc>
                <a:spcBef>
                  <a:spcPts val="1000"/>
                </a:spcBef>
                <a:defRPr cap="all" sz="2400"/>
              </a:pPr>
              <a:r>
                <a:t>Time consuming:</a:t>
              </a:r>
            </a:p>
            <a:p>
              <a:pPr algn="ctr" defTabSz="1066800">
                <a:lnSpc>
                  <a:spcPct val="90000"/>
                </a:lnSpc>
                <a:spcBef>
                  <a:spcPts val="1000"/>
                </a:spcBef>
                <a:defRPr cap="all" sz="2400"/>
              </a:pPr>
              <a:r>
                <a:t>around 3</a:t>
              </a:r>
              <a:r>
                <a:t> </a:t>
              </a:r>
              <a:r>
                <a:t>days</a:t>
              </a:r>
            </a:p>
          </p:txBody>
        </p:sp>
        <p:sp>
          <p:nvSpPr>
            <p:cNvPr id="1193" name="Circle"/>
            <p:cNvSpPr/>
            <p:nvPr/>
          </p:nvSpPr>
          <p:spPr>
            <a:xfrm>
              <a:off x="4238438" y="0"/>
              <a:ext cx="1887189" cy="188718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4" name="Square"/>
            <p:cNvSpPr/>
            <p:nvPr/>
          </p:nvSpPr>
          <p:spPr>
            <a:xfrm>
              <a:off x="4640625" y="402186"/>
              <a:ext cx="1082813" cy="1082813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5" name="10 steps…"/>
            <p:cNvSpPr txBox="1"/>
            <p:nvPr/>
          </p:nvSpPr>
          <p:spPr>
            <a:xfrm>
              <a:off x="3635157" y="2299192"/>
              <a:ext cx="3093751" cy="1251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 defTabSz="1066800">
                <a:lnSpc>
                  <a:spcPct val="90000"/>
                </a:lnSpc>
                <a:spcBef>
                  <a:spcPts val="1000"/>
                </a:spcBef>
                <a:defRPr cap="all" sz="2400"/>
              </a:pPr>
              <a:r>
                <a:t>10 steps </a:t>
              </a:r>
            </a:p>
            <a:p>
              <a:pPr algn="ctr" defTabSz="1066800">
                <a:lnSpc>
                  <a:spcPct val="90000"/>
                </a:lnSpc>
                <a:spcBef>
                  <a:spcPts val="1000"/>
                </a:spcBef>
                <a:defRPr cap="all" sz="2400"/>
              </a:pPr>
              <a:r>
                <a:t>3 different molds</a:t>
              </a:r>
            </a:p>
            <a:p>
              <a:pPr algn="ctr" defTabSz="1066800">
                <a:lnSpc>
                  <a:spcPct val="90000"/>
                </a:lnSpc>
                <a:spcBef>
                  <a:spcPts val="1000"/>
                </a:spcBef>
                <a:defRPr cap="all" sz="2400"/>
              </a:pPr>
              <a:r>
                <a:t> involved</a:t>
              </a:r>
            </a:p>
          </p:txBody>
        </p:sp>
        <p:sp>
          <p:nvSpPr>
            <p:cNvPr id="1196" name="Circle"/>
            <p:cNvSpPr/>
            <p:nvPr/>
          </p:nvSpPr>
          <p:spPr>
            <a:xfrm>
              <a:off x="7873593" y="0"/>
              <a:ext cx="1887189" cy="188718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7" name="Square"/>
            <p:cNvSpPr/>
            <p:nvPr/>
          </p:nvSpPr>
          <p:spPr>
            <a:xfrm>
              <a:off x="8275781" y="402186"/>
              <a:ext cx="1082813" cy="1082813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8" name="Labor consuming"/>
            <p:cNvSpPr txBox="1"/>
            <p:nvPr/>
          </p:nvSpPr>
          <p:spPr>
            <a:xfrm>
              <a:off x="7270312" y="2475000"/>
              <a:ext cx="3093751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66800">
                <a:lnSpc>
                  <a:spcPct val="90000"/>
                </a:lnSpc>
                <a:spcBef>
                  <a:spcPts val="1000"/>
                </a:spcBef>
                <a:defRPr cap="all" sz="2400"/>
              </a:lvl1pPr>
            </a:lstStyle>
            <a:p>
              <a:pPr/>
              <a:r>
                <a:t>Labor consuming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Title 1"/>
          <p:cNvSpPr txBox="1"/>
          <p:nvPr>
            <p:ph type="title"/>
          </p:nvPr>
        </p:nvSpPr>
        <p:spPr>
          <a:xfrm>
            <a:off x="1136426" y="101208"/>
            <a:ext cx="7474172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Objective</a:t>
            </a:r>
          </a:p>
        </p:txBody>
      </p:sp>
      <p:sp>
        <p:nvSpPr>
          <p:cNvPr id="1202" name="Content Placeholder 2"/>
          <p:cNvSpPr txBox="1"/>
          <p:nvPr>
            <p:ph type="body" sz="half" idx="1"/>
          </p:nvPr>
        </p:nvSpPr>
        <p:spPr>
          <a:xfrm>
            <a:off x="1136426" y="1426770"/>
            <a:ext cx="6467869" cy="3450614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Our goal is to:</a:t>
            </a:r>
          </a:p>
          <a:p>
            <a:pPr marL="0" indent="0">
              <a:buSz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Simplify </a:t>
            </a:r>
            <a:r>
              <a:rPr b="0"/>
              <a:t>the protocol of making 3D cell cultured platform </a:t>
            </a:r>
            <a:endParaRPr b="0"/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Observe the change in self-renewal ability of </a:t>
            </a:r>
            <a:r>
              <a:rPr b="1"/>
              <a:t>mesenchymal stem cells (MSC) </a:t>
            </a:r>
            <a:r>
              <a:t>under 3D confinement.            </a:t>
            </a:r>
          </a:p>
        </p:txBody>
      </p:sp>
      <p:sp>
        <p:nvSpPr>
          <p:cNvPr id="1203" name="Rectangle 15"/>
          <p:cNvSpPr/>
          <p:nvPr/>
        </p:nvSpPr>
        <p:spPr>
          <a:xfrm>
            <a:off x="10088880" y="0"/>
            <a:ext cx="2103121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4" name="Oval 17"/>
          <p:cNvSpPr/>
          <p:nvPr/>
        </p:nvSpPr>
        <p:spPr>
          <a:xfrm>
            <a:off x="8915400" y="2358912"/>
            <a:ext cx="2140173" cy="2140174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05" name="Graphic 6" descr="Graphic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3986" y="2857500"/>
            <a:ext cx="1142999" cy="1142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Title 1"/>
          <p:cNvSpPr txBox="1"/>
          <p:nvPr>
            <p:ph type="title"/>
          </p:nvPr>
        </p:nvSpPr>
        <p:spPr>
          <a:xfrm>
            <a:off x="1153498" y="423508"/>
            <a:ext cx="10515601" cy="132556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100000"/>
              <a:buChar char="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Simplifying steps of making the</a:t>
            </a:r>
            <a:r>
              <a:t> </a:t>
            </a:r>
            <a:r>
              <a:t>3D cell cultured platform</a:t>
            </a:r>
          </a:p>
        </p:txBody>
      </p:sp>
      <p:sp>
        <p:nvSpPr>
          <p:cNvPr id="1208" name="Content Placeholder 2"/>
          <p:cNvSpPr txBox="1"/>
          <p:nvPr>
            <p:ph type="body" idx="1"/>
          </p:nvPr>
        </p:nvSpPr>
        <p:spPr>
          <a:xfrm>
            <a:off x="1153498" y="1700363"/>
            <a:ext cx="10515601" cy="4351338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514350" indent="-514350">
              <a:buFontTx/>
              <a:buAutoNum type="arabicPeriod" startAt="1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Simplify the procedure of beads placing</a:t>
            </a:r>
          </a:p>
          <a:p>
            <a:pPr marL="514350" indent="-514350">
              <a:buFontTx/>
              <a:buAutoNum type="arabicPeriod" startAt="1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Avoid the</a:t>
            </a:r>
            <a:r>
              <a:t> </a:t>
            </a:r>
            <a:r>
              <a:t>step</a:t>
            </a:r>
            <a:r>
              <a:t> </a:t>
            </a:r>
            <a:r>
              <a:t>of</a:t>
            </a:r>
            <a:r>
              <a:t> </a:t>
            </a:r>
            <a:r>
              <a:t>pealing</a:t>
            </a:r>
            <a:r>
              <a:t> </a:t>
            </a:r>
            <a:r>
              <a:t>off</a:t>
            </a:r>
            <a:r>
              <a:t> </a:t>
            </a:r>
            <a:r>
              <a:t>extra</a:t>
            </a:r>
            <a:r>
              <a:t> </a:t>
            </a:r>
            <a:r>
              <a:t>protein</a:t>
            </a:r>
          </a:p>
        </p:txBody>
      </p:sp>
      <p:grpSp>
        <p:nvGrpSpPr>
          <p:cNvPr id="1451" name="群組 653"/>
          <p:cNvGrpSpPr/>
          <p:nvPr/>
        </p:nvGrpSpPr>
        <p:grpSpPr>
          <a:xfrm>
            <a:off x="8219078" y="5454220"/>
            <a:ext cx="2920410" cy="760842"/>
            <a:chOff x="0" y="0"/>
            <a:chExt cx="2920408" cy="760841"/>
          </a:xfrm>
        </p:grpSpPr>
        <p:sp>
          <p:nvSpPr>
            <p:cNvPr id="1209" name="矩形 654"/>
            <p:cNvSpPr/>
            <p:nvPr/>
          </p:nvSpPr>
          <p:spPr>
            <a:xfrm>
              <a:off x="17840" y="66156"/>
              <a:ext cx="2902569" cy="507243"/>
            </a:xfrm>
            <a:prstGeom prst="rect">
              <a:avLst/>
            </a:prstGeom>
            <a:solidFill>
              <a:srgbClr val="00FD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0" name="矩形 655"/>
            <p:cNvSpPr/>
            <p:nvPr/>
          </p:nvSpPr>
          <p:spPr>
            <a:xfrm>
              <a:off x="0" y="554516"/>
              <a:ext cx="2920409" cy="206325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270" name="群組 656"/>
            <p:cNvGrpSpPr/>
            <p:nvPr/>
          </p:nvGrpSpPr>
          <p:grpSpPr>
            <a:xfrm>
              <a:off x="206439" y="-1"/>
              <a:ext cx="425206" cy="494913"/>
              <a:chOff x="0" y="0"/>
              <a:chExt cx="425204" cy="494911"/>
            </a:xfrm>
          </p:grpSpPr>
          <p:sp>
            <p:nvSpPr>
              <p:cNvPr id="1211" name="橢圓 837"/>
              <p:cNvSpPr/>
              <p:nvPr/>
            </p:nvSpPr>
            <p:spPr>
              <a:xfrm rot="10800000">
                <a:off x="7009" y="-1"/>
                <a:ext cx="411107" cy="4724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1269" name="群組 838"/>
              <p:cNvGrpSpPr/>
              <p:nvPr/>
            </p:nvGrpSpPr>
            <p:grpSpPr>
              <a:xfrm>
                <a:off x="-1" y="55149"/>
                <a:ext cx="425206" cy="439763"/>
                <a:chOff x="0" y="0"/>
                <a:chExt cx="425204" cy="439762"/>
              </a:xfrm>
            </p:grpSpPr>
            <p:grpSp>
              <p:nvGrpSpPr>
                <p:cNvPr id="1214" name="群組 839"/>
                <p:cNvGrpSpPr/>
                <p:nvPr/>
              </p:nvGrpSpPr>
              <p:grpSpPr>
                <a:xfrm>
                  <a:off x="8248" y="80681"/>
                  <a:ext cx="34263" cy="66338"/>
                  <a:chOff x="0" y="0"/>
                  <a:chExt cx="34262" cy="66337"/>
                </a:xfrm>
              </p:grpSpPr>
              <p:sp>
                <p:nvSpPr>
                  <p:cNvPr id="1212" name="直線接點 894"/>
                  <p:cNvSpPr/>
                  <p:nvPr/>
                </p:nvSpPr>
                <p:spPr>
                  <a:xfrm flipH="1">
                    <a:off x="7028" y="8614"/>
                    <a:ext cx="9795" cy="5772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13" name="直線接點 895"/>
                  <p:cNvSpPr/>
                  <p:nvPr/>
                </p:nvSpPr>
                <p:spPr>
                  <a:xfrm flipH="1">
                    <a:off x="0" y="0"/>
                    <a:ext cx="34263" cy="407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17" name="群組 840"/>
                <p:cNvGrpSpPr/>
                <p:nvPr/>
              </p:nvGrpSpPr>
              <p:grpSpPr>
                <a:xfrm>
                  <a:off x="0" y="139344"/>
                  <a:ext cx="24226" cy="65287"/>
                  <a:chOff x="0" y="0"/>
                  <a:chExt cx="24225" cy="65286"/>
                </a:xfrm>
              </p:grpSpPr>
              <p:sp>
                <p:nvSpPr>
                  <p:cNvPr id="1215" name="直線接點 892"/>
                  <p:cNvSpPr/>
                  <p:nvPr/>
                </p:nvSpPr>
                <p:spPr>
                  <a:xfrm>
                    <a:off x="7906" y="6839"/>
                    <a:ext cx="3443" cy="584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16" name="直線接點 893"/>
                  <p:cNvSpPr/>
                  <p:nvPr/>
                </p:nvSpPr>
                <p:spPr>
                  <a:xfrm flipH="1">
                    <a:off x="0" y="-1"/>
                    <a:ext cx="24226" cy="4737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20" name="群組 841"/>
                <p:cNvGrpSpPr/>
                <p:nvPr/>
              </p:nvGrpSpPr>
              <p:grpSpPr>
                <a:xfrm>
                  <a:off x="4934" y="194377"/>
                  <a:ext cx="18722" cy="66373"/>
                  <a:chOff x="0" y="0"/>
                  <a:chExt cx="18720" cy="66372"/>
                </a:xfrm>
              </p:grpSpPr>
              <p:sp>
                <p:nvSpPr>
                  <p:cNvPr id="1218" name="直線接點 890"/>
                  <p:cNvSpPr/>
                  <p:nvPr/>
                </p:nvSpPr>
                <p:spPr>
                  <a:xfrm>
                    <a:off x="-1" y="10897"/>
                    <a:ext cx="18722" cy="5547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19" name="直線接點 891"/>
                  <p:cNvSpPr/>
                  <p:nvPr/>
                </p:nvSpPr>
                <p:spPr>
                  <a:xfrm flipH="1">
                    <a:off x="3054" y="-1"/>
                    <a:ext cx="10887" cy="5208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23" name="群組 842"/>
                <p:cNvGrpSpPr/>
                <p:nvPr/>
              </p:nvGrpSpPr>
              <p:grpSpPr>
                <a:xfrm>
                  <a:off x="16281" y="256420"/>
                  <a:ext cx="31017" cy="58049"/>
                  <a:chOff x="0" y="0"/>
                  <a:chExt cx="31015" cy="58048"/>
                </a:xfrm>
              </p:grpSpPr>
              <p:sp>
                <p:nvSpPr>
                  <p:cNvPr id="1221" name="直線接點 888"/>
                  <p:cNvSpPr/>
                  <p:nvPr/>
                </p:nvSpPr>
                <p:spPr>
                  <a:xfrm>
                    <a:off x="-1" y="16965"/>
                    <a:ext cx="31017" cy="4108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22" name="直線接點 889"/>
                  <p:cNvSpPr/>
                  <p:nvPr/>
                </p:nvSpPr>
                <p:spPr>
                  <a:xfrm>
                    <a:off x="10981" y="0"/>
                    <a:ext cx="1537" cy="5294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26" name="群組 843"/>
                <p:cNvGrpSpPr/>
                <p:nvPr/>
              </p:nvGrpSpPr>
              <p:grpSpPr>
                <a:xfrm>
                  <a:off x="43409" y="313510"/>
                  <a:ext cx="38687" cy="52795"/>
                  <a:chOff x="0" y="0"/>
                  <a:chExt cx="38686" cy="52793"/>
                </a:xfrm>
              </p:grpSpPr>
              <p:sp>
                <p:nvSpPr>
                  <p:cNvPr id="1224" name="直線接點 886"/>
                  <p:cNvSpPr/>
                  <p:nvPr/>
                </p:nvSpPr>
                <p:spPr>
                  <a:xfrm>
                    <a:off x="-1" y="18836"/>
                    <a:ext cx="38688" cy="3395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25" name="直線接點 887"/>
                  <p:cNvSpPr/>
                  <p:nvPr/>
                </p:nvSpPr>
                <p:spPr>
                  <a:xfrm>
                    <a:off x="7321" y="-1"/>
                    <a:ext cx="12217" cy="5153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29" name="群組 844"/>
                <p:cNvGrpSpPr/>
                <p:nvPr/>
              </p:nvGrpSpPr>
              <p:grpSpPr>
                <a:xfrm>
                  <a:off x="80101" y="360146"/>
                  <a:ext cx="48012" cy="44183"/>
                  <a:chOff x="0" y="0"/>
                  <a:chExt cx="48011" cy="44181"/>
                </a:xfrm>
              </p:grpSpPr>
              <p:sp>
                <p:nvSpPr>
                  <p:cNvPr id="1227" name="直線接點 884"/>
                  <p:cNvSpPr/>
                  <p:nvPr/>
                </p:nvSpPr>
                <p:spPr>
                  <a:xfrm>
                    <a:off x="-1" y="20206"/>
                    <a:ext cx="48013" cy="1856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28" name="直線接點 885"/>
                  <p:cNvSpPr/>
                  <p:nvPr/>
                </p:nvSpPr>
                <p:spPr>
                  <a:xfrm>
                    <a:off x="389" y="0"/>
                    <a:ext cx="29212" cy="441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32" name="群組 845"/>
                <p:cNvGrpSpPr/>
                <p:nvPr/>
              </p:nvGrpSpPr>
              <p:grpSpPr>
                <a:xfrm>
                  <a:off x="121728" y="395279"/>
                  <a:ext cx="58771" cy="29797"/>
                  <a:chOff x="0" y="0"/>
                  <a:chExt cx="58770" cy="29795"/>
                </a:xfrm>
              </p:grpSpPr>
              <p:sp>
                <p:nvSpPr>
                  <p:cNvPr id="1230" name="直線接點 882"/>
                  <p:cNvSpPr/>
                  <p:nvPr/>
                </p:nvSpPr>
                <p:spPr>
                  <a:xfrm flipV="1">
                    <a:off x="7305" y="17803"/>
                    <a:ext cx="51466" cy="104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31" name="直線接點 883"/>
                  <p:cNvSpPr/>
                  <p:nvPr/>
                </p:nvSpPr>
                <p:spPr>
                  <a:xfrm>
                    <a:off x="-1" y="0"/>
                    <a:ext cx="43791" cy="2979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35" name="群組 846"/>
                <p:cNvGrpSpPr/>
                <p:nvPr/>
              </p:nvGrpSpPr>
              <p:grpSpPr>
                <a:xfrm>
                  <a:off x="168106" y="419558"/>
                  <a:ext cx="61171" cy="20205"/>
                  <a:chOff x="0" y="0"/>
                  <a:chExt cx="61170" cy="20204"/>
                </a:xfrm>
              </p:grpSpPr>
              <p:sp>
                <p:nvSpPr>
                  <p:cNvPr id="1233" name="直線接點 880"/>
                  <p:cNvSpPr/>
                  <p:nvPr/>
                </p:nvSpPr>
                <p:spPr>
                  <a:xfrm flipV="1">
                    <a:off x="11007" y="5399"/>
                    <a:ext cx="50164" cy="1155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34" name="直線接點 881"/>
                  <p:cNvSpPr/>
                  <p:nvPr/>
                </p:nvSpPr>
                <p:spPr>
                  <a:xfrm>
                    <a:off x="-1" y="0"/>
                    <a:ext cx="48962" cy="2020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38" name="群組 847"/>
                <p:cNvGrpSpPr/>
                <p:nvPr/>
              </p:nvGrpSpPr>
              <p:grpSpPr>
                <a:xfrm>
                  <a:off x="224610" y="402050"/>
                  <a:ext cx="61576" cy="35082"/>
                  <a:chOff x="0" y="0"/>
                  <a:chExt cx="61574" cy="35081"/>
                </a:xfrm>
              </p:grpSpPr>
              <p:sp>
                <p:nvSpPr>
                  <p:cNvPr id="1236" name="直線接點 878"/>
                  <p:cNvSpPr/>
                  <p:nvPr/>
                </p:nvSpPr>
                <p:spPr>
                  <a:xfrm flipV="1">
                    <a:off x="14700" y="0"/>
                    <a:ext cx="46875" cy="350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37" name="直線接點 879"/>
                  <p:cNvSpPr/>
                  <p:nvPr/>
                </p:nvSpPr>
                <p:spPr>
                  <a:xfrm flipV="1">
                    <a:off x="-1" y="19340"/>
                    <a:ext cx="52884" cy="589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41" name="群組 848"/>
                <p:cNvGrpSpPr/>
                <p:nvPr/>
              </p:nvGrpSpPr>
              <p:grpSpPr>
                <a:xfrm>
                  <a:off x="281020" y="372558"/>
                  <a:ext cx="55537" cy="43481"/>
                  <a:chOff x="0" y="0"/>
                  <a:chExt cx="55536" cy="43479"/>
                </a:xfrm>
              </p:grpSpPr>
              <p:sp>
                <p:nvSpPr>
                  <p:cNvPr id="1239" name="直線接點 876"/>
                  <p:cNvSpPr/>
                  <p:nvPr/>
                </p:nvSpPr>
                <p:spPr>
                  <a:xfrm flipV="1">
                    <a:off x="16326" y="0"/>
                    <a:ext cx="39211" cy="4348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40" name="直線接點 877"/>
                  <p:cNvSpPr/>
                  <p:nvPr/>
                </p:nvSpPr>
                <p:spPr>
                  <a:xfrm flipV="1">
                    <a:off x="-1" y="20655"/>
                    <a:ext cx="50748" cy="1600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44" name="群組 849"/>
                <p:cNvGrpSpPr/>
                <p:nvPr/>
              </p:nvGrpSpPr>
              <p:grpSpPr>
                <a:xfrm>
                  <a:off x="327767" y="333242"/>
                  <a:ext cx="49803" cy="48583"/>
                  <a:chOff x="0" y="0"/>
                  <a:chExt cx="49801" cy="48581"/>
                </a:xfrm>
              </p:grpSpPr>
              <p:sp>
                <p:nvSpPr>
                  <p:cNvPr id="1242" name="直線接點 874"/>
                  <p:cNvSpPr/>
                  <p:nvPr/>
                </p:nvSpPr>
                <p:spPr>
                  <a:xfrm flipV="1">
                    <a:off x="17126" y="0"/>
                    <a:ext cx="32676" cy="485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43" name="直線接點 875"/>
                  <p:cNvSpPr/>
                  <p:nvPr/>
                </p:nvSpPr>
                <p:spPr>
                  <a:xfrm flipV="1">
                    <a:off x="-1" y="21124"/>
                    <a:ext cx="47979" cy="230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47" name="群組 850"/>
                <p:cNvGrpSpPr/>
                <p:nvPr/>
              </p:nvGrpSpPr>
              <p:grpSpPr>
                <a:xfrm>
                  <a:off x="366880" y="276298"/>
                  <a:ext cx="38011" cy="57824"/>
                  <a:chOff x="0" y="0"/>
                  <a:chExt cx="38009" cy="57823"/>
                </a:xfrm>
              </p:grpSpPr>
              <p:sp>
                <p:nvSpPr>
                  <p:cNvPr id="1245" name="直線接點 872"/>
                  <p:cNvSpPr/>
                  <p:nvPr/>
                </p:nvSpPr>
                <p:spPr>
                  <a:xfrm flipV="1">
                    <a:off x="17646" y="0"/>
                    <a:ext cx="15287" cy="5651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46" name="直線接點 873"/>
                  <p:cNvSpPr/>
                  <p:nvPr/>
                </p:nvSpPr>
                <p:spPr>
                  <a:xfrm flipV="1">
                    <a:off x="0" y="20586"/>
                    <a:ext cx="38010" cy="372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50" name="群組 851"/>
                <p:cNvGrpSpPr/>
                <p:nvPr/>
              </p:nvGrpSpPr>
              <p:grpSpPr>
                <a:xfrm>
                  <a:off x="397626" y="212555"/>
                  <a:ext cx="24470" cy="65219"/>
                  <a:chOff x="0" y="0"/>
                  <a:chExt cx="24469" cy="65218"/>
                </a:xfrm>
              </p:grpSpPr>
              <p:sp>
                <p:nvSpPr>
                  <p:cNvPr id="1248" name="直線接點 870"/>
                  <p:cNvSpPr/>
                  <p:nvPr/>
                </p:nvSpPr>
                <p:spPr>
                  <a:xfrm flipH="1" flipV="1">
                    <a:off x="13213" y="0"/>
                    <a:ext cx="3142" cy="5846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49" name="直線接點 871"/>
                  <p:cNvSpPr/>
                  <p:nvPr/>
                </p:nvSpPr>
                <p:spPr>
                  <a:xfrm flipV="1">
                    <a:off x="0" y="17969"/>
                    <a:ext cx="24470" cy="4725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53" name="群組 852"/>
                <p:cNvGrpSpPr/>
                <p:nvPr/>
              </p:nvGrpSpPr>
              <p:grpSpPr>
                <a:xfrm>
                  <a:off x="400877" y="148879"/>
                  <a:ext cx="24328" cy="65529"/>
                  <a:chOff x="0" y="0"/>
                  <a:chExt cx="24327" cy="65528"/>
                </a:xfrm>
              </p:grpSpPr>
              <p:sp>
                <p:nvSpPr>
                  <p:cNvPr id="1251" name="直線接點 868"/>
                  <p:cNvSpPr/>
                  <p:nvPr/>
                </p:nvSpPr>
                <p:spPr>
                  <a:xfrm flipH="1" flipV="1">
                    <a:off x="-1" y="0"/>
                    <a:ext cx="24329" cy="5325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52" name="直線接點 869"/>
                  <p:cNvSpPr/>
                  <p:nvPr/>
                </p:nvSpPr>
                <p:spPr>
                  <a:xfrm flipV="1">
                    <a:off x="11581" y="12600"/>
                    <a:ext cx="5473" cy="5292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56" name="群組 853"/>
                <p:cNvGrpSpPr/>
                <p:nvPr/>
              </p:nvGrpSpPr>
              <p:grpSpPr>
                <a:xfrm>
                  <a:off x="387058" y="93944"/>
                  <a:ext cx="30624" cy="63635"/>
                  <a:chOff x="0" y="0"/>
                  <a:chExt cx="30623" cy="63633"/>
                </a:xfrm>
              </p:grpSpPr>
              <p:sp>
                <p:nvSpPr>
                  <p:cNvPr id="1254" name="直線接點 866"/>
                  <p:cNvSpPr/>
                  <p:nvPr/>
                </p:nvSpPr>
                <p:spPr>
                  <a:xfrm flipH="1" flipV="1">
                    <a:off x="-1" y="0"/>
                    <a:ext cx="30625" cy="4990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55" name="直線接點 867"/>
                  <p:cNvSpPr/>
                  <p:nvPr/>
                </p:nvSpPr>
                <p:spPr>
                  <a:xfrm flipH="1" flipV="1">
                    <a:off x="18458" y="10433"/>
                    <a:ext cx="1007" cy="5320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59" name="群組 854"/>
                <p:cNvGrpSpPr/>
                <p:nvPr/>
              </p:nvGrpSpPr>
              <p:grpSpPr>
                <a:xfrm>
                  <a:off x="361821" y="42802"/>
                  <a:ext cx="32592" cy="57226"/>
                  <a:chOff x="0" y="0"/>
                  <a:chExt cx="32591" cy="57224"/>
                </a:xfrm>
              </p:grpSpPr>
              <p:sp>
                <p:nvSpPr>
                  <p:cNvPr id="1257" name="直線接點 864"/>
                  <p:cNvSpPr/>
                  <p:nvPr/>
                </p:nvSpPr>
                <p:spPr>
                  <a:xfrm flipH="1" flipV="1">
                    <a:off x="0" y="-1"/>
                    <a:ext cx="32592" cy="3984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58" name="直線接點 865"/>
                  <p:cNvSpPr/>
                  <p:nvPr/>
                </p:nvSpPr>
                <p:spPr>
                  <a:xfrm flipH="1" flipV="1">
                    <a:off x="18682" y="4381"/>
                    <a:ext cx="3597" cy="5284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62" name="群組 855"/>
                <p:cNvGrpSpPr/>
                <p:nvPr/>
              </p:nvGrpSpPr>
              <p:grpSpPr>
                <a:xfrm>
                  <a:off x="331095" y="7952"/>
                  <a:ext cx="41474" cy="50292"/>
                  <a:chOff x="0" y="0"/>
                  <a:chExt cx="41473" cy="50290"/>
                </a:xfrm>
              </p:grpSpPr>
              <p:sp>
                <p:nvSpPr>
                  <p:cNvPr id="1260" name="直線接點 862"/>
                  <p:cNvSpPr/>
                  <p:nvPr/>
                </p:nvSpPr>
                <p:spPr>
                  <a:xfrm flipH="1" flipV="1">
                    <a:off x="0" y="400"/>
                    <a:ext cx="41474" cy="3049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61" name="直線接點 863"/>
                  <p:cNvSpPr/>
                  <p:nvPr/>
                </p:nvSpPr>
                <p:spPr>
                  <a:xfrm flipH="1" flipV="1">
                    <a:off x="19185" y="0"/>
                    <a:ext cx="16620" cy="5029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65" name="群組 856"/>
                <p:cNvGrpSpPr/>
                <p:nvPr/>
              </p:nvGrpSpPr>
              <p:grpSpPr>
                <a:xfrm>
                  <a:off x="28536" y="41128"/>
                  <a:ext cx="40395" cy="55514"/>
                  <a:chOff x="0" y="0"/>
                  <a:chExt cx="40394" cy="55513"/>
                </a:xfrm>
              </p:grpSpPr>
              <p:sp>
                <p:nvSpPr>
                  <p:cNvPr id="1263" name="直線接點 860"/>
                  <p:cNvSpPr/>
                  <p:nvPr/>
                </p:nvSpPr>
                <p:spPr>
                  <a:xfrm flipH="1">
                    <a:off x="3700" y="133"/>
                    <a:ext cx="19000" cy="5538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64" name="直線接點 861"/>
                  <p:cNvSpPr/>
                  <p:nvPr/>
                </p:nvSpPr>
                <p:spPr>
                  <a:xfrm flipH="1">
                    <a:off x="0" y="-1"/>
                    <a:ext cx="40395" cy="3463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68" name="群組 857"/>
                <p:cNvGrpSpPr/>
                <p:nvPr/>
              </p:nvGrpSpPr>
              <p:grpSpPr>
                <a:xfrm>
                  <a:off x="58790" y="0"/>
                  <a:ext cx="51749" cy="47054"/>
                  <a:chOff x="0" y="0"/>
                  <a:chExt cx="51748" cy="47053"/>
                </a:xfrm>
              </p:grpSpPr>
              <p:sp>
                <p:nvSpPr>
                  <p:cNvPr id="1266" name="直線接點 858"/>
                  <p:cNvSpPr/>
                  <p:nvPr/>
                </p:nvSpPr>
                <p:spPr>
                  <a:xfrm flipH="1">
                    <a:off x="-1" y="0"/>
                    <a:ext cx="34842" cy="4705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67" name="直線接點 859"/>
                  <p:cNvSpPr/>
                  <p:nvPr/>
                </p:nvSpPr>
                <p:spPr>
                  <a:xfrm flipH="1">
                    <a:off x="2778" y="5217"/>
                    <a:ext cx="48971" cy="2081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grpSp>
          <p:nvGrpSpPr>
            <p:cNvPr id="1330" name="群組 657"/>
            <p:cNvGrpSpPr/>
            <p:nvPr/>
          </p:nvGrpSpPr>
          <p:grpSpPr>
            <a:xfrm>
              <a:off x="919558" y="-1"/>
              <a:ext cx="425206" cy="486123"/>
              <a:chOff x="0" y="0"/>
              <a:chExt cx="425204" cy="486121"/>
            </a:xfrm>
          </p:grpSpPr>
          <p:sp>
            <p:nvSpPr>
              <p:cNvPr id="1271" name="橢圓 778"/>
              <p:cNvSpPr/>
              <p:nvPr/>
            </p:nvSpPr>
            <p:spPr>
              <a:xfrm rot="10800000">
                <a:off x="6014" y="-1"/>
                <a:ext cx="411107" cy="4724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1329" name="群組 779"/>
              <p:cNvGrpSpPr/>
              <p:nvPr/>
            </p:nvGrpSpPr>
            <p:grpSpPr>
              <a:xfrm>
                <a:off x="-1" y="46359"/>
                <a:ext cx="425206" cy="439763"/>
                <a:chOff x="0" y="0"/>
                <a:chExt cx="425204" cy="439762"/>
              </a:xfrm>
            </p:grpSpPr>
            <p:grpSp>
              <p:nvGrpSpPr>
                <p:cNvPr id="1274" name="群組 780"/>
                <p:cNvGrpSpPr/>
                <p:nvPr/>
              </p:nvGrpSpPr>
              <p:grpSpPr>
                <a:xfrm>
                  <a:off x="8248" y="80681"/>
                  <a:ext cx="34263" cy="66338"/>
                  <a:chOff x="0" y="0"/>
                  <a:chExt cx="34262" cy="66337"/>
                </a:xfrm>
              </p:grpSpPr>
              <p:sp>
                <p:nvSpPr>
                  <p:cNvPr id="1272" name="直線接點 835"/>
                  <p:cNvSpPr/>
                  <p:nvPr/>
                </p:nvSpPr>
                <p:spPr>
                  <a:xfrm flipH="1">
                    <a:off x="7028" y="8614"/>
                    <a:ext cx="9795" cy="5772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73" name="直線接點 836"/>
                  <p:cNvSpPr/>
                  <p:nvPr/>
                </p:nvSpPr>
                <p:spPr>
                  <a:xfrm flipH="1">
                    <a:off x="0" y="0"/>
                    <a:ext cx="34263" cy="407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77" name="群組 781"/>
                <p:cNvGrpSpPr/>
                <p:nvPr/>
              </p:nvGrpSpPr>
              <p:grpSpPr>
                <a:xfrm>
                  <a:off x="0" y="139344"/>
                  <a:ext cx="24226" cy="65287"/>
                  <a:chOff x="0" y="0"/>
                  <a:chExt cx="24225" cy="65286"/>
                </a:xfrm>
              </p:grpSpPr>
              <p:sp>
                <p:nvSpPr>
                  <p:cNvPr id="1275" name="直線接點 833"/>
                  <p:cNvSpPr/>
                  <p:nvPr/>
                </p:nvSpPr>
                <p:spPr>
                  <a:xfrm>
                    <a:off x="7906" y="6839"/>
                    <a:ext cx="3443" cy="584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76" name="直線接點 834"/>
                  <p:cNvSpPr/>
                  <p:nvPr/>
                </p:nvSpPr>
                <p:spPr>
                  <a:xfrm flipH="1">
                    <a:off x="0" y="-1"/>
                    <a:ext cx="24226" cy="4737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80" name="群組 782"/>
                <p:cNvGrpSpPr/>
                <p:nvPr/>
              </p:nvGrpSpPr>
              <p:grpSpPr>
                <a:xfrm>
                  <a:off x="4934" y="194377"/>
                  <a:ext cx="18722" cy="66373"/>
                  <a:chOff x="0" y="0"/>
                  <a:chExt cx="18720" cy="66372"/>
                </a:xfrm>
              </p:grpSpPr>
              <p:sp>
                <p:nvSpPr>
                  <p:cNvPr id="1278" name="直線接點 831"/>
                  <p:cNvSpPr/>
                  <p:nvPr/>
                </p:nvSpPr>
                <p:spPr>
                  <a:xfrm>
                    <a:off x="-1" y="10897"/>
                    <a:ext cx="18722" cy="5547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79" name="直線接點 832"/>
                  <p:cNvSpPr/>
                  <p:nvPr/>
                </p:nvSpPr>
                <p:spPr>
                  <a:xfrm flipH="1">
                    <a:off x="3054" y="-1"/>
                    <a:ext cx="10887" cy="5208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83" name="群組 783"/>
                <p:cNvGrpSpPr/>
                <p:nvPr/>
              </p:nvGrpSpPr>
              <p:grpSpPr>
                <a:xfrm>
                  <a:off x="16281" y="256420"/>
                  <a:ext cx="31017" cy="58049"/>
                  <a:chOff x="0" y="0"/>
                  <a:chExt cx="31015" cy="58048"/>
                </a:xfrm>
              </p:grpSpPr>
              <p:sp>
                <p:nvSpPr>
                  <p:cNvPr id="1281" name="直線接點 829"/>
                  <p:cNvSpPr/>
                  <p:nvPr/>
                </p:nvSpPr>
                <p:spPr>
                  <a:xfrm>
                    <a:off x="-1" y="16965"/>
                    <a:ext cx="31017" cy="4108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82" name="直線接點 830"/>
                  <p:cNvSpPr/>
                  <p:nvPr/>
                </p:nvSpPr>
                <p:spPr>
                  <a:xfrm>
                    <a:off x="10981" y="0"/>
                    <a:ext cx="1537" cy="5294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86" name="群組 784"/>
                <p:cNvGrpSpPr/>
                <p:nvPr/>
              </p:nvGrpSpPr>
              <p:grpSpPr>
                <a:xfrm>
                  <a:off x="43409" y="313510"/>
                  <a:ext cx="38687" cy="52795"/>
                  <a:chOff x="0" y="0"/>
                  <a:chExt cx="38686" cy="52793"/>
                </a:xfrm>
              </p:grpSpPr>
              <p:sp>
                <p:nvSpPr>
                  <p:cNvPr id="1284" name="直線接點 827"/>
                  <p:cNvSpPr/>
                  <p:nvPr/>
                </p:nvSpPr>
                <p:spPr>
                  <a:xfrm>
                    <a:off x="-1" y="18836"/>
                    <a:ext cx="38688" cy="3395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85" name="直線接點 828"/>
                  <p:cNvSpPr/>
                  <p:nvPr/>
                </p:nvSpPr>
                <p:spPr>
                  <a:xfrm>
                    <a:off x="7321" y="-1"/>
                    <a:ext cx="12217" cy="5153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89" name="群組 785"/>
                <p:cNvGrpSpPr/>
                <p:nvPr/>
              </p:nvGrpSpPr>
              <p:grpSpPr>
                <a:xfrm>
                  <a:off x="80101" y="360146"/>
                  <a:ext cx="48012" cy="44183"/>
                  <a:chOff x="0" y="0"/>
                  <a:chExt cx="48011" cy="44181"/>
                </a:xfrm>
              </p:grpSpPr>
              <p:sp>
                <p:nvSpPr>
                  <p:cNvPr id="1287" name="直線接點 825"/>
                  <p:cNvSpPr/>
                  <p:nvPr/>
                </p:nvSpPr>
                <p:spPr>
                  <a:xfrm>
                    <a:off x="-1" y="20206"/>
                    <a:ext cx="48013" cy="1856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88" name="直線接點 826"/>
                  <p:cNvSpPr/>
                  <p:nvPr/>
                </p:nvSpPr>
                <p:spPr>
                  <a:xfrm>
                    <a:off x="389" y="0"/>
                    <a:ext cx="29212" cy="441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92" name="群組 786"/>
                <p:cNvGrpSpPr/>
                <p:nvPr/>
              </p:nvGrpSpPr>
              <p:grpSpPr>
                <a:xfrm>
                  <a:off x="121728" y="395279"/>
                  <a:ext cx="58771" cy="29797"/>
                  <a:chOff x="0" y="0"/>
                  <a:chExt cx="58770" cy="29795"/>
                </a:xfrm>
              </p:grpSpPr>
              <p:sp>
                <p:nvSpPr>
                  <p:cNvPr id="1290" name="直線接點 823"/>
                  <p:cNvSpPr/>
                  <p:nvPr/>
                </p:nvSpPr>
                <p:spPr>
                  <a:xfrm flipV="1">
                    <a:off x="7305" y="17803"/>
                    <a:ext cx="51466" cy="104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91" name="直線接點 824"/>
                  <p:cNvSpPr/>
                  <p:nvPr/>
                </p:nvSpPr>
                <p:spPr>
                  <a:xfrm>
                    <a:off x="-1" y="0"/>
                    <a:ext cx="43791" cy="2979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95" name="群組 787"/>
                <p:cNvGrpSpPr/>
                <p:nvPr/>
              </p:nvGrpSpPr>
              <p:grpSpPr>
                <a:xfrm>
                  <a:off x="168106" y="419558"/>
                  <a:ext cx="61171" cy="20205"/>
                  <a:chOff x="0" y="0"/>
                  <a:chExt cx="61170" cy="20204"/>
                </a:xfrm>
              </p:grpSpPr>
              <p:sp>
                <p:nvSpPr>
                  <p:cNvPr id="1293" name="直線接點 821"/>
                  <p:cNvSpPr/>
                  <p:nvPr/>
                </p:nvSpPr>
                <p:spPr>
                  <a:xfrm flipV="1">
                    <a:off x="11007" y="5399"/>
                    <a:ext cx="50164" cy="1155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94" name="直線接點 822"/>
                  <p:cNvSpPr/>
                  <p:nvPr/>
                </p:nvSpPr>
                <p:spPr>
                  <a:xfrm>
                    <a:off x="-1" y="0"/>
                    <a:ext cx="48962" cy="2020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298" name="群組 788"/>
                <p:cNvGrpSpPr/>
                <p:nvPr/>
              </p:nvGrpSpPr>
              <p:grpSpPr>
                <a:xfrm>
                  <a:off x="224610" y="402050"/>
                  <a:ext cx="61576" cy="35082"/>
                  <a:chOff x="0" y="0"/>
                  <a:chExt cx="61574" cy="35081"/>
                </a:xfrm>
              </p:grpSpPr>
              <p:sp>
                <p:nvSpPr>
                  <p:cNvPr id="1296" name="直線接點 819"/>
                  <p:cNvSpPr/>
                  <p:nvPr/>
                </p:nvSpPr>
                <p:spPr>
                  <a:xfrm flipV="1">
                    <a:off x="14700" y="0"/>
                    <a:ext cx="46875" cy="350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297" name="直線接點 820"/>
                  <p:cNvSpPr/>
                  <p:nvPr/>
                </p:nvSpPr>
                <p:spPr>
                  <a:xfrm flipV="1">
                    <a:off x="-1" y="19340"/>
                    <a:ext cx="52884" cy="589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01" name="群組 789"/>
                <p:cNvGrpSpPr/>
                <p:nvPr/>
              </p:nvGrpSpPr>
              <p:grpSpPr>
                <a:xfrm>
                  <a:off x="281020" y="372558"/>
                  <a:ext cx="55537" cy="43481"/>
                  <a:chOff x="0" y="0"/>
                  <a:chExt cx="55536" cy="43479"/>
                </a:xfrm>
              </p:grpSpPr>
              <p:sp>
                <p:nvSpPr>
                  <p:cNvPr id="1299" name="直線接點 817"/>
                  <p:cNvSpPr/>
                  <p:nvPr/>
                </p:nvSpPr>
                <p:spPr>
                  <a:xfrm flipV="1">
                    <a:off x="16326" y="0"/>
                    <a:ext cx="39211" cy="4348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00" name="直線接點 818"/>
                  <p:cNvSpPr/>
                  <p:nvPr/>
                </p:nvSpPr>
                <p:spPr>
                  <a:xfrm flipV="1">
                    <a:off x="-1" y="20655"/>
                    <a:ext cx="50748" cy="1600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04" name="群組 790"/>
                <p:cNvGrpSpPr/>
                <p:nvPr/>
              </p:nvGrpSpPr>
              <p:grpSpPr>
                <a:xfrm>
                  <a:off x="327767" y="333242"/>
                  <a:ext cx="49803" cy="48583"/>
                  <a:chOff x="0" y="0"/>
                  <a:chExt cx="49801" cy="48581"/>
                </a:xfrm>
              </p:grpSpPr>
              <p:sp>
                <p:nvSpPr>
                  <p:cNvPr id="1302" name="直線接點 815"/>
                  <p:cNvSpPr/>
                  <p:nvPr/>
                </p:nvSpPr>
                <p:spPr>
                  <a:xfrm flipV="1">
                    <a:off x="17126" y="0"/>
                    <a:ext cx="32676" cy="485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03" name="直線接點 816"/>
                  <p:cNvSpPr/>
                  <p:nvPr/>
                </p:nvSpPr>
                <p:spPr>
                  <a:xfrm flipV="1">
                    <a:off x="-1" y="21124"/>
                    <a:ext cx="47979" cy="230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07" name="群組 791"/>
                <p:cNvGrpSpPr/>
                <p:nvPr/>
              </p:nvGrpSpPr>
              <p:grpSpPr>
                <a:xfrm>
                  <a:off x="366880" y="276298"/>
                  <a:ext cx="38011" cy="57824"/>
                  <a:chOff x="0" y="0"/>
                  <a:chExt cx="38009" cy="57823"/>
                </a:xfrm>
              </p:grpSpPr>
              <p:sp>
                <p:nvSpPr>
                  <p:cNvPr id="1305" name="直線接點 813"/>
                  <p:cNvSpPr/>
                  <p:nvPr/>
                </p:nvSpPr>
                <p:spPr>
                  <a:xfrm flipV="1">
                    <a:off x="17646" y="0"/>
                    <a:ext cx="15287" cy="5651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06" name="直線接點 814"/>
                  <p:cNvSpPr/>
                  <p:nvPr/>
                </p:nvSpPr>
                <p:spPr>
                  <a:xfrm flipV="1">
                    <a:off x="0" y="20586"/>
                    <a:ext cx="38010" cy="372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10" name="群組 792"/>
                <p:cNvGrpSpPr/>
                <p:nvPr/>
              </p:nvGrpSpPr>
              <p:grpSpPr>
                <a:xfrm>
                  <a:off x="397626" y="212555"/>
                  <a:ext cx="24470" cy="65219"/>
                  <a:chOff x="0" y="0"/>
                  <a:chExt cx="24469" cy="65218"/>
                </a:xfrm>
              </p:grpSpPr>
              <p:sp>
                <p:nvSpPr>
                  <p:cNvPr id="1308" name="直線接點 811"/>
                  <p:cNvSpPr/>
                  <p:nvPr/>
                </p:nvSpPr>
                <p:spPr>
                  <a:xfrm flipH="1" flipV="1">
                    <a:off x="13213" y="0"/>
                    <a:ext cx="3142" cy="5846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09" name="直線接點 812"/>
                  <p:cNvSpPr/>
                  <p:nvPr/>
                </p:nvSpPr>
                <p:spPr>
                  <a:xfrm flipV="1">
                    <a:off x="0" y="17969"/>
                    <a:ext cx="24470" cy="4725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13" name="群組 793"/>
                <p:cNvGrpSpPr/>
                <p:nvPr/>
              </p:nvGrpSpPr>
              <p:grpSpPr>
                <a:xfrm>
                  <a:off x="400877" y="148879"/>
                  <a:ext cx="24328" cy="65529"/>
                  <a:chOff x="0" y="0"/>
                  <a:chExt cx="24327" cy="65528"/>
                </a:xfrm>
              </p:grpSpPr>
              <p:sp>
                <p:nvSpPr>
                  <p:cNvPr id="1311" name="直線接點 809"/>
                  <p:cNvSpPr/>
                  <p:nvPr/>
                </p:nvSpPr>
                <p:spPr>
                  <a:xfrm flipH="1" flipV="1">
                    <a:off x="-1" y="0"/>
                    <a:ext cx="24329" cy="5325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12" name="直線接點 810"/>
                  <p:cNvSpPr/>
                  <p:nvPr/>
                </p:nvSpPr>
                <p:spPr>
                  <a:xfrm flipV="1">
                    <a:off x="11581" y="12600"/>
                    <a:ext cx="5473" cy="5292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16" name="群組 794"/>
                <p:cNvGrpSpPr/>
                <p:nvPr/>
              </p:nvGrpSpPr>
              <p:grpSpPr>
                <a:xfrm>
                  <a:off x="387058" y="93944"/>
                  <a:ext cx="30624" cy="63635"/>
                  <a:chOff x="0" y="0"/>
                  <a:chExt cx="30623" cy="63633"/>
                </a:xfrm>
              </p:grpSpPr>
              <p:sp>
                <p:nvSpPr>
                  <p:cNvPr id="1314" name="直線接點 807"/>
                  <p:cNvSpPr/>
                  <p:nvPr/>
                </p:nvSpPr>
                <p:spPr>
                  <a:xfrm flipH="1" flipV="1">
                    <a:off x="-1" y="0"/>
                    <a:ext cx="30625" cy="4990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15" name="直線接點 808"/>
                  <p:cNvSpPr/>
                  <p:nvPr/>
                </p:nvSpPr>
                <p:spPr>
                  <a:xfrm flipH="1" flipV="1">
                    <a:off x="18458" y="10433"/>
                    <a:ext cx="1007" cy="5320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19" name="群組 795"/>
                <p:cNvGrpSpPr/>
                <p:nvPr/>
              </p:nvGrpSpPr>
              <p:grpSpPr>
                <a:xfrm>
                  <a:off x="361821" y="42802"/>
                  <a:ext cx="32592" cy="57226"/>
                  <a:chOff x="0" y="0"/>
                  <a:chExt cx="32591" cy="57224"/>
                </a:xfrm>
              </p:grpSpPr>
              <p:sp>
                <p:nvSpPr>
                  <p:cNvPr id="1317" name="直線接點 805"/>
                  <p:cNvSpPr/>
                  <p:nvPr/>
                </p:nvSpPr>
                <p:spPr>
                  <a:xfrm flipH="1" flipV="1">
                    <a:off x="0" y="-1"/>
                    <a:ext cx="32592" cy="3984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18" name="直線接點 806"/>
                  <p:cNvSpPr/>
                  <p:nvPr/>
                </p:nvSpPr>
                <p:spPr>
                  <a:xfrm flipH="1" flipV="1">
                    <a:off x="18682" y="4381"/>
                    <a:ext cx="3597" cy="5284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22" name="群組 796"/>
                <p:cNvGrpSpPr/>
                <p:nvPr/>
              </p:nvGrpSpPr>
              <p:grpSpPr>
                <a:xfrm>
                  <a:off x="331095" y="7952"/>
                  <a:ext cx="41474" cy="50292"/>
                  <a:chOff x="0" y="0"/>
                  <a:chExt cx="41473" cy="50290"/>
                </a:xfrm>
              </p:grpSpPr>
              <p:sp>
                <p:nvSpPr>
                  <p:cNvPr id="1320" name="直線接點 803"/>
                  <p:cNvSpPr/>
                  <p:nvPr/>
                </p:nvSpPr>
                <p:spPr>
                  <a:xfrm flipH="1" flipV="1">
                    <a:off x="0" y="400"/>
                    <a:ext cx="41474" cy="3049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21" name="直線接點 804"/>
                  <p:cNvSpPr/>
                  <p:nvPr/>
                </p:nvSpPr>
                <p:spPr>
                  <a:xfrm flipH="1" flipV="1">
                    <a:off x="19185" y="0"/>
                    <a:ext cx="16620" cy="5029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25" name="群組 797"/>
                <p:cNvGrpSpPr/>
                <p:nvPr/>
              </p:nvGrpSpPr>
              <p:grpSpPr>
                <a:xfrm>
                  <a:off x="28536" y="41128"/>
                  <a:ext cx="40395" cy="55514"/>
                  <a:chOff x="0" y="0"/>
                  <a:chExt cx="40394" cy="55513"/>
                </a:xfrm>
              </p:grpSpPr>
              <p:sp>
                <p:nvSpPr>
                  <p:cNvPr id="1323" name="直線接點 801"/>
                  <p:cNvSpPr/>
                  <p:nvPr/>
                </p:nvSpPr>
                <p:spPr>
                  <a:xfrm flipH="1">
                    <a:off x="3700" y="133"/>
                    <a:ext cx="19000" cy="5538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24" name="直線接點 802"/>
                  <p:cNvSpPr/>
                  <p:nvPr/>
                </p:nvSpPr>
                <p:spPr>
                  <a:xfrm flipH="1">
                    <a:off x="0" y="-1"/>
                    <a:ext cx="40395" cy="3463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28" name="群組 798"/>
                <p:cNvGrpSpPr/>
                <p:nvPr/>
              </p:nvGrpSpPr>
              <p:grpSpPr>
                <a:xfrm>
                  <a:off x="58790" y="0"/>
                  <a:ext cx="51749" cy="47054"/>
                  <a:chOff x="0" y="0"/>
                  <a:chExt cx="51748" cy="47053"/>
                </a:xfrm>
              </p:grpSpPr>
              <p:sp>
                <p:nvSpPr>
                  <p:cNvPr id="1326" name="直線接點 799"/>
                  <p:cNvSpPr/>
                  <p:nvPr/>
                </p:nvSpPr>
                <p:spPr>
                  <a:xfrm flipH="1">
                    <a:off x="-1" y="0"/>
                    <a:ext cx="34842" cy="4705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27" name="直線接點 800"/>
                  <p:cNvSpPr/>
                  <p:nvPr/>
                </p:nvSpPr>
                <p:spPr>
                  <a:xfrm flipH="1">
                    <a:off x="2778" y="5217"/>
                    <a:ext cx="48971" cy="2081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grpSp>
          <p:nvGrpSpPr>
            <p:cNvPr id="1390" name="群組 658"/>
            <p:cNvGrpSpPr/>
            <p:nvPr/>
          </p:nvGrpSpPr>
          <p:grpSpPr>
            <a:xfrm>
              <a:off x="1632676" y="-1"/>
              <a:ext cx="425206" cy="495327"/>
              <a:chOff x="0" y="0"/>
              <a:chExt cx="425204" cy="495325"/>
            </a:xfrm>
          </p:grpSpPr>
          <p:sp>
            <p:nvSpPr>
              <p:cNvPr id="1331" name="橢圓 719"/>
              <p:cNvSpPr/>
              <p:nvPr/>
            </p:nvSpPr>
            <p:spPr>
              <a:xfrm rot="10800000">
                <a:off x="5060" y="-1"/>
                <a:ext cx="411107" cy="4724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1389" name="群組 720"/>
              <p:cNvGrpSpPr/>
              <p:nvPr/>
            </p:nvGrpSpPr>
            <p:grpSpPr>
              <a:xfrm>
                <a:off x="-1" y="55563"/>
                <a:ext cx="425206" cy="439763"/>
                <a:chOff x="0" y="0"/>
                <a:chExt cx="425204" cy="439762"/>
              </a:xfrm>
            </p:grpSpPr>
            <p:grpSp>
              <p:nvGrpSpPr>
                <p:cNvPr id="1334" name="群組 721"/>
                <p:cNvGrpSpPr/>
                <p:nvPr/>
              </p:nvGrpSpPr>
              <p:grpSpPr>
                <a:xfrm>
                  <a:off x="8248" y="80681"/>
                  <a:ext cx="34263" cy="66338"/>
                  <a:chOff x="0" y="0"/>
                  <a:chExt cx="34262" cy="66337"/>
                </a:xfrm>
              </p:grpSpPr>
              <p:sp>
                <p:nvSpPr>
                  <p:cNvPr id="1332" name="直線接點 776"/>
                  <p:cNvSpPr/>
                  <p:nvPr/>
                </p:nvSpPr>
                <p:spPr>
                  <a:xfrm flipH="1">
                    <a:off x="7028" y="8614"/>
                    <a:ext cx="9795" cy="5772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33" name="直線接點 777"/>
                  <p:cNvSpPr/>
                  <p:nvPr/>
                </p:nvSpPr>
                <p:spPr>
                  <a:xfrm flipH="1">
                    <a:off x="0" y="0"/>
                    <a:ext cx="34263" cy="407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37" name="群組 722"/>
                <p:cNvGrpSpPr/>
                <p:nvPr/>
              </p:nvGrpSpPr>
              <p:grpSpPr>
                <a:xfrm>
                  <a:off x="0" y="139344"/>
                  <a:ext cx="24226" cy="65287"/>
                  <a:chOff x="0" y="0"/>
                  <a:chExt cx="24225" cy="65286"/>
                </a:xfrm>
              </p:grpSpPr>
              <p:sp>
                <p:nvSpPr>
                  <p:cNvPr id="1335" name="直線接點 774"/>
                  <p:cNvSpPr/>
                  <p:nvPr/>
                </p:nvSpPr>
                <p:spPr>
                  <a:xfrm>
                    <a:off x="7906" y="6839"/>
                    <a:ext cx="3443" cy="584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36" name="直線接點 775"/>
                  <p:cNvSpPr/>
                  <p:nvPr/>
                </p:nvSpPr>
                <p:spPr>
                  <a:xfrm flipH="1">
                    <a:off x="0" y="-1"/>
                    <a:ext cx="24226" cy="4737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40" name="群組 723"/>
                <p:cNvGrpSpPr/>
                <p:nvPr/>
              </p:nvGrpSpPr>
              <p:grpSpPr>
                <a:xfrm>
                  <a:off x="4934" y="194377"/>
                  <a:ext cx="18722" cy="66373"/>
                  <a:chOff x="0" y="0"/>
                  <a:chExt cx="18720" cy="66372"/>
                </a:xfrm>
              </p:grpSpPr>
              <p:sp>
                <p:nvSpPr>
                  <p:cNvPr id="1338" name="直線接點 772"/>
                  <p:cNvSpPr/>
                  <p:nvPr/>
                </p:nvSpPr>
                <p:spPr>
                  <a:xfrm>
                    <a:off x="-1" y="10897"/>
                    <a:ext cx="18722" cy="5547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39" name="直線接點 773"/>
                  <p:cNvSpPr/>
                  <p:nvPr/>
                </p:nvSpPr>
                <p:spPr>
                  <a:xfrm flipH="1">
                    <a:off x="3054" y="-1"/>
                    <a:ext cx="10887" cy="5208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43" name="群組 724"/>
                <p:cNvGrpSpPr/>
                <p:nvPr/>
              </p:nvGrpSpPr>
              <p:grpSpPr>
                <a:xfrm>
                  <a:off x="16281" y="256420"/>
                  <a:ext cx="31017" cy="58049"/>
                  <a:chOff x="0" y="0"/>
                  <a:chExt cx="31015" cy="58048"/>
                </a:xfrm>
              </p:grpSpPr>
              <p:sp>
                <p:nvSpPr>
                  <p:cNvPr id="1341" name="直線接點 770"/>
                  <p:cNvSpPr/>
                  <p:nvPr/>
                </p:nvSpPr>
                <p:spPr>
                  <a:xfrm>
                    <a:off x="-1" y="16965"/>
                    <a:ext cx="31017" cy="4108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42" name="直線接點 771"/>
                  <p:cNvSpPr/>
                  <p:nvPr/>
                </p:nvSpPr>
                <p:spPr>
                  <a:xfrm>
                    <a:off x="10981" y="0"/>
                    <a:ext cx="1537" cy="5294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46" name="群組 725"/>
                <p:cNvGrpSpPr/>
                <p:nvPr/>
              </p:nvGrpSpPr>
              <p:grpSpPr>
                <a:xfrm>
                  <a:off x="43409" y="313510"/>
                  <a:ext cx="38687" cy="52795"/>
                  <a:chOff x="0" y="0"/>
                  <a:chExt cx="38686" cy="52793"/>
                </a:xfrm>
              </p:grpSpPr>
              <p:sp>
                <p:nvSpPr>
                  <p:cNvPr id="1344" name="直線接點 768"/>
                  <p:cNvSpPr/>
                  <p:nvPr/>
                </p:nvSpPr>
                <p:spPr>
                  <a:xfrm>
                    <a:off x="-1" y="18836"/>
                    <a:ext cx="38688" cy="3395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45" name="直線接點 769"/>
                  <p:cNvSpPr/>
                  <p:nvPr/>
                </p:nvSpPr>
                <p:spPr>
                  <a:xfrm>
                    <a:off x="7321" y="-1"/>
                    <a:ext cx="12217" cy="5153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49" name="群組 726"/>
                <p:cNvGrpSpPr/>
                <p:nvPr/>
              </p:nvGrpSpPr>
              <p:grpSpPr>
                <a:xfrm>
                  <a:off x="80101" y="360146"/>
                  <a:ext cx="48012" cy="44183"/>
                  <a:chOff x="0" y="0"/>
                  <a:chExt cx="48011" cy="44181"/>
                </a:xfrm>
              </p:grpSpPr>
              <p:sp>
                <p:nvSpPr>
                  <p:cNvPr id="1347" name="直線接點 766"/>
                  <p:cNvSpPr/>
                  <p:nvPr/>
                </p:nvSpPr>
                <p:spPr>
                  <a:xfrm>
                    <a:off x="-1" y="20206"/>
                    <a:ext cx="48013" cy="1856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48" name="直線接點 767"/>
                  <p:cNvSpPr/>
                  <p:nvPr/>
                </p:nvSpPr>
                <p:spPr>
                  <a:xfrm>
                    <a:off x="389" y="0"/>
                    <a:ext cx="29212" cy="441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52" name="群組 727"/>
                <p:cNvGrpSpPr/>
                <p:nvPr/>
              </p:nvGrpSpPr>
              <p:grpSpPr>
                <a:xfrm>
                  <a:off x="121728" y="395279"/>
                  <a:ext cx="58771" cy="29797"/>
                  <a:chOff x="0" y="0"/>
                  <a:chExt cx="58770" cy="29795"/>
                </a:xfrm>
              </p:grpSpPr>
              <p:sp>
                <p:nvSpPr>
                  <p:cNvPr id="1350" name="直線接點 764"/>
                  <p:cNvSpPr/>
                  <p:nvPr/>
                </p:nvSpPr>
                <p:spPr>
                  <a:xfrm flipV="1">
                    <a:off x="7305" y="17803"/>
                    <a:ext cx="51466" cy="104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51" name="直線接點 765"/>
                  <p:cNvSpPr/>
                  <p:nvPr/>
                </p:nvSpPr>
                <p:spPr>
                  <a:xfrm>
                    <a:off x="-1" y="0"/>
                    <a:ext cx="43791" cy="2979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55" name="群組 728"/>
                <p:cNvGrpSpPr/>
                <p:nvPr/>
              </p:nvGrpSpPr>
              <p:grpSpPr>
                <a:xfrm>
                  <a:off x="168106" y="419558"/>
                  <a:ext cx="61171" cy="20205"/>
                  <a:chOff x="0" y="0"/>
                  <a:chExt cx="61170" cy="20204"/>
                </a:xfrm>
              </p:grpSpPr>
              <p:sp>
                <p:nvSpPr>
                  <p:cNvPr id="1353" name="直線接點 762"/>
                  <p:cNvSpPr/>
                  <p:nvPr/>
                </p:nvSpPr>
                <p:spPr>
                  <a:xfrm flipV="1">
                    <a:off x="11007" y="5399"/>
                    <a:ext cx="50164" cy="1155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54" name="直線接點 763"/>
                  <p:cNvSpPr/>
                  <p:nvPr/>
                </p:nvSpPr>
                <p:spPr>
                  <a:xfrm>
                    <a:off x="-1" y="0"/>
                    <a:ext cx="48962" cy="2020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58" name="群組 729"/>
                <p:cNvGrpSpPr/>
                <p:nvPr/>
              </p:nvGrpSpPr>
              <p:grpSpPr>
                <a:xfrm>
                  <a:off x="224610" y="402050"/>
                  <a:ext cx="61576" cy="35082"/>
                  <a:chOff x="0" y="0"/>
                  <a:chExt cx="61574" cy="35081"/>
                </a:xfrm>
              </p:grpSpPr>
              <p:sp>
                <p:nvSpPr>
                  <p:cNvPr id="1356" name="直線接點 760"/>
                  <p:cNvSpPr/>
                  <p:nvPr/>
                </p:nvSpPr>
                <p:spPr>
                  <a:xfrm flipV="1">
                    <a:off x="14700" y="0"/>
                    <a:ext cx="46875" cy="350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57" name="直線接點 761"/>
                  <p:cNvSpPr/>
                  <p:nvPr/>
                </p:nvSpPr>
                <p:spPr>
                  <a:xfrm flipV="1">
                    <a:off x="-1" y="19340"/>
                    <a:ext cx="52884" cy="589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61" name="群組 730"/>
                <p:cNvGrpSpPr/>
                <p:nvPr/>
              </p:nvGrpSpPr>
              <p:grpSpPr>
                <a:xfrm>
                  <a:off x="281020" y="372558"/>
                  <a:ext cx="55537" cy="43481"/>
                  <a:chOff x="0" y="0"/>
                  <a:chExt cx="55536" cy="43479"/>
                </a:xfrm>
              </p:grpSpPr>
              <p:sp>
                <p:nvSpPr>
                  <p:cNvPr id="1359" name="直線接點 758"/>
                  <p:cNvSpPr/>
                  <p:nvPr/>
                </p:nvSpPr>
                <p:spPr>
                  <a:xfrm flipV="1">
                    <a:off x="16326" y="0"/>
                    <a:ext cx="39211" cy="4348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60" name="直線接點 759"/>
                  <p:cNvSpPr/>
                  <p:nvPr/>
                </p:nvSpPr>
                <p:spPr>
                  <a:xfrm flipV="1">
                    <a:off x="-1" y="20655"/>
                    <a:ext cx="50748" cy="1600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64" name="群組 731"/>
                <p:cNvGrpSpPr/>
                <p:nvPr/>
              </p:nvGrpSpPr>
              <p:grpSpPr>
                <a:xfrm>
                  <a:off x="327767" y="333242"/>
                  <a:ext cx="49803" cy="48583"/>
                  <a:chOff x="0" y="0"/>
                  <a:chExt cx="49801" cy="48581"/>
                </a:xfrm>
              </p:grpSpPr>
              <p:sp>
                <p:nvSpPr>
                  <p:cNvPr id="1362" name="直線接點 756"/>
                  <p:cNvSpPr/>
                  <p:nvPr/>
                </p:nvSpPr>
                <p:spPr>
                  <a:xfrm flipV="1">
                    <a:off x="17126" y="0"/>
                    <a:ext cx="32676" cy="485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63" name="直線接點 757"/>
                  <p:cNvSpPr/>
                  <p:nvPr/>
                </p:nvSpPr>
                <p:spPr>
                  <a:xfrm flipV="1">
                    <a:off x="-1" y="21124"/>
                    <a:ext cx="47979" cy="230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67" name="群組 732"/>
                <p:cNvGrpSpPr/>
                <p:nvPr/>
              </p:nvGrpSpPr>
              <p:grpSpPr>
                <a:xfrm>
                  <a:off x="366880" y="276298"/>
                  <a:ext cx="38011" cy="57824"/>
                  <a:chOff x="0" y="0"/>
                  <a:chExt cx="38009" cy="57823"/>
                </a:xfrm>
              </p:grpSpPr>
              <p:sp>
                <p:nvSpPr>
                  <p:cNvPr id="1365" name="直線接點 754"/>
                  <p:cNvSpPr/>
                  <p:nvPr/>
                </p:nvSpPr>
                <p:spPr>
                  <a:xfrm flipV="1">
                    <a:off x="17646" y="0"/>
                    <a:ext cx="15287" cy="5651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66" name="直線接點 755"/>
                  <p:cNvSpPr/>
                  <p:nvPr/>
                </p:nvSpPr>
                <p:spPr>
                  <a:xfrm flipV="1">
                    <a:off x="0" y="20586"/>
                    <a:ext cx="38010" cy="372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70" name="群組 733"/>
                <p:cNvGrpSpPr/>
                <p:nvPr/>
              </p:nvGrpSpPr>
              <p:grpSpPr>
                <a:xfrm>
                  <a:off x="397626" y="212555"/>
                  <a:ext cx="24470" cy="65219"/>
                  <a:chOff x="0" y="0"/>
                  <a:chExt cx="24469" cy="65218"/>
                </a:xfrm>
              </p:grpSpPr>
              <p:sp>
                <p:nvSpPr>
                  <p:cNvPr id="1368" name="直線接點 752"/>
                  <p:cNvSpPr/>
                  <p:nvPr/>
                </p:nvSpPr>
                <p:spPr>
                  <a:xfrm flipH="1" flipV="1">
                    <a:off x="13213" y="0"/>
                    <a:ext cx="3142" cy="5846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69" name="直線接點 753"/>
                  <p:cNvSpPr/>
                  <p:nvPr/>
                </p:nvSpPr>
                <p:spPr>
                  <a:xfrm flipV="1">
                    <a:off x="0" y="17969"/>
                    <a:ext cx="24470" cy="4725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73" name="群組 734"/>
                <p:cNvGrpSpPr/>
                <p:nvPr/>
              </p:nvGrpSpPr>
              <p:grpSpPr>
                <a:xfrm>
                  <a:off x="400877" y="148879"/>
                  <a:ext cx="24328" cy="65529"/>
                  <a:chOff x="0" y="0"/>
                  <a:chExt cx="24327" cy="65528"/>
                </a:xfrm>
              </p:grpSpPr>
              <p:sp>
                <p:nvSpPr>
                  <p:cNvPr id="1371" name="直線接點 750"/>
                  <p:cNvSpPr/>
                  <p:nvPr/>
                </p:nvSpPr>
                <p:spPr>
                  <a:xfrm flipH="1" flipV="1">
                    <a:off x="-1" y="0"/>
                    <a:ext cx="24329" cy="5325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72" name="直線接點 751"/>
                  <p:cNvSpPr/>
                  <p:nvPr/>
                </p:nvSpPr>
                <p:spPr>
                  <a:xfrm flipV="1">
                    <a:off x="11581" y="12600"/>
                    <a:ext cx="5473" cy="5292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76" name="群組 735"/>
                <p:cNvGrpSpPr/>
                <p:nvPr/>
              </p:nvGrpSpPr>
              <p:grpSpPr>
                <a:xfrm>
                  <a:off x="387058" y="93944"/>
                  <a:ext cx="30624" cy="63635"/>
                  <a:chOff x="0" y="0"/>
                  <a:chExt cx="30623" cy="63633"/>
                </a:xfrm>
              </p:grpSpPr>
              <p:sp>
                <p:nvSpPr>
                  <p:cNvPr id="1374" name="直線接點 748"/>
                  <p:cNvSpPr/>
                  <p:nvPr/>
                </p:nvSpPr>
                <p:spPr>
                  <a:xfrm flipH="1" flipV="1">
                    <a:off x="-1" y="0"/>
                    <a:ext cx="30625" cy="4990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75" name="直線接點 749"/>
                  <p:cNvSpPr/>
                  <p:nvPr/>
                </p:nvSpPr>
                <p:spPr>
                  <a:xfrm flipH="1" flipV="1">
                    <a:off x="18458" y="10433"/>
                    <a:ext cx="1007" cy="5320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79" name="群組 736"/>
                <p:cNvGrpSpPr/>
                <p:nvPr/>
              </p:nvGrpSpPr>
              <p:grpSpPr>
                <a:xfrm>
                  <a:off x="361821" y="42802"/>
                  <a:ext cx="32592" cy="57226"/>
                  <a:chOff x="0" y="0"/>
                  <a:chExt cx="32591" cy="57224"/>
                </a:xfrm>
              </p:grpSpPr>
              <p:sp>
                <p:nvSpPr>
                  <p:cNvPr id="1377" name="直線接點 746"/>
                  <p:cNvSpPr/>
                  <p:nvPr/>
                </p:nvSpPr>
                <p:spPr>
                  <a:xfrm flipH="1" flipV="1">
                    <a:off x="0" y="-1"/>
                    <a:ext cx="32592" cy="3984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78" name="直線接點 747"/>
                  <p:cNvSpPr/>
                  <p:nvPr/>
                </p:nvSpPr>
                <p:spPr>
                  <a:xfrm flipH="1" flipV="1">
                    <a:off x="18682" y="4381"/>
                    <a:ext cx="3597" cy="5284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82" name="群組 737"/>
                <p:cNvGrpSpPr/>
                <p:nvPr/>
              </p:nvGrpSpPr>
              <p:grpSpPr>
                <a:xfrm>
                  <a:off x="331095" y="7952"/>
                  <a:ext cx="41474" cy="50292"/>
                  <a:chOff x="0" y="0"/>
                  <a:chExt cx="41473" cy="50290"/>
                </a:xfrm>
              </p:grpSpPr>
              <p:sp>
                <p:nvSpPr>
                  <p:cNvPr id="1380" name="直線接點 744"/>
                  <p:cNvSpPr/>
                  <p:nvPr/>
                </p:nvSpPr>
                <p:spPr>
                  <a:xfrm flipH="1" flipV="1">
                    <a:off x="0" y="400"/>
                    <a:ext cx="41474" cy="3049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81" name="直線接點 745"/>
                  <p:cNvSpPr/>
                  <p:nvPr/>
                </p:nvSpPr>
                <p:spPr>
                  <a:xfrm flipH="1" flipV="1">
                    <a:off x="19185" y="0"/>
                    <a:ext cx="16620" cy="5029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85" name="群組 738"/>
                <p:cNvGrpSpPr/>
                <p:nvPr/>
              </p:nvGrpSpPr>
              <p:grpSpPr>
                <a:xfrm>
                  <a:off x="28536" y="41128"/>
                  <a:ext cx="40395" cy="55514"/>
                  <a:chOff x="0" y="0"/>
                  <a:chExt cx="40394" cy="55513"/>
                </a:xfrm>
              </p:grpSpPr>
              <p:sp>
                <p:nvSpPr>
                  <p:cNvPr id="1383" name="直線接點 742"/>
                  <p:cNvSpPr/>
                  <p:nvPr/>
                </p:nvSpPr>
                <p:spPr>
                  <a:xfrm flipH="1">
                    <a:off x="3700" y="133"/>
                    <a:ext cx="19000" cy="5538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84" name="直線接點 743"/>
                  <p:cNvSpPr/>
                  <p:nvPr/>
                </p:nvSpPr>
                <p:spPr>
                  <a:xfrm flipH="1">
                    <a:off x="0" y="-1"/>
                    <a:ext cx="40395" cy="3463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88" name="群組 739"/>
                <p:cNvGrpSpPr/>
                <p:nvPr/>
              </p:nvGrpSpPr>
              <p:grpSpPr>
                <a:xfrm>
                  <a:off x="58790" y="0"/>
                  <a:ext cx="51749" cy="47054"/>
                  <a:chOff x="0" y="0"/>
                  <a:chExt cx="51748" cy="47053"/>
                </a:xfrm>
              </p:grpSpPr>
              <p:sp>
                <p:nvSpPr>
                  <p:cNvPr id="1386" name="直線接點 740"/>
                  <p:cNvSpPr/>
                  <p:nvPr/>
                </p:nvSpPr>
                <p:spPr>
                  <a:xfrm flipH="1">
                    <a:off x="-1" y="0"/>
                    <a:ext cx="34842" cy="4705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87" name="直線接點 741"/>
                  <p:cNvSpPr/>
                  <p:nvPr/>
                </p:nvSpPr>
                <p:spPr>
                  <a:xfrm flipH="1">
                    <a:off x="2778" y="5217"/>
                    <a:ext cx="48971" cy="2081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  <p:grpSp>
          <p:nvGrpSpPr>
            <p:cNvPr id="1450" name="群組 659"/>
            <p:cNvGrpSpPr/>
            <p:nvPr/>
          </p:nvGrpSpPr>
          <p:grpSpPr>
            <a:xfrm>
              <a:off x="2345795" y="-1"/>
              <a:ext cx="425205" cy="494515"/>
              <a:chOff x="0" y="0"/>
              <a:chExt cx="425204" cy="494514"/>
            </a:xfrm>
          </p:grpSpPr>
          <p:sp>
            <p:nvSpPr>
              <p:cNvPr id="1391" name="橢圓 660"/>
              <p:cNvSpPr/>
              <p:nvPr/>
            </p:nvSpPr>
            <p:spPr>
              <a:xfrm rot="10800000">
                <a:off x="6305" y="-1"/>
                <a:ext cx="411107" cy="4724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1449" name="群組 661"/>
              <p:cNvGrpSpPr/>
              <p:nvPr/>
            </p:nvGrpSpPr>
            <p:grpSpPr>
              <a:xfrm>
                <a:off x="-1" y="54751"/>
                <a:ext cx="425206" cy="439764"/>
                <a:chOff x="0" y="0"/>
                <a:chExt cx="425204" cy="439762"/>
              </a:xfrm>
            </p:grpSpPr>
            <p:grpSp>
              <p:nvGrpSpPr>
                <p:cNvPr id="1394" name="群組 662"/>
                <p:cNvGrpSpPr/>
                <p:nvPr/>
              </p:nvGrpSpPr>
              <p:grpSpPr>
                <a:xfrm>
                  <a:off x="8248" y="80681"/>
                  <a:ext cx="34263" cy="66338"/>
                  <a:chOff x="0" y="0"/>
                  <a:chExt cx="34262" cy="66337"/>
                </a:xfrm>
              </p:grpSpPr>
              <p:sp>
                <p:nvSpPr>
                  <p:cNvPr id="1392" name="直線接點 717"/>
                  <p:cNvSpPr/>
                  <p:nvPr/>
                </p:nvSpPr>
                <p:spPr>
                  <a:xfrm flipH="1">
                    <a:off x="7028" y="8614"/>
                    <a:ext cx="9795" cy="5772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93" name="直線接點 718"/>
                  <p:cNvSpPr/>
                  <p:nvPr/>
                </p:nvSpPr>
                <p:spPr>
                  <a:xfrm flipH="1">
                    <a:off x="0" y="0"/>
                    <a:ext cx="34263" cy="407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397" name="群組 663"/>
                <p:cNvGrpSpPr/>
                <p:nvPr/>
              </p:nvGrpSpPr>
              <p:grpSpPr>
                <a:xfrm>
                  <a:off x="0" y="139344"/>
                  <a:ext cx="24226" cy="65287"/>
                  <a:chOff x="0" y="0"/>
                  <a:chExt cx="24225" cy="65286"/>
                </a:xfrm>
              </p:grpSpPr>
              <p:sp>
                <p:nvSpPr>
                  <p:cNvPr id="1395" name="直線接點 715"/>
                  <p:cNvSpPr/>
                  <p:nvPr/>
                </p:nvSpPr>
                <p:spPr>
                  <a:xfrm>
                    <a:off x="7906" y="6839"/>
                    <a:ext cx="3443" cy="5844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96" name="直線接點 716"/>
                  <p:cNvSpPr/>
                  <p:nvPr/>
                </p:nvSpPr>
                <p:spPr>
                  <a:xfrm flipH="1">
                    <a:off x="0" y="-1"/>
                    <a:ext cx="24226" cy="4737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00" name="群組 664"/>
                <p:cNvGrpSpPr/>
                <p:nvPr/>
              </p:nvGrpSpPr>
              <p:grpSpPr>
                <a:xfrm>
                  <a:off x="4934" y="194377"/>
                  <a:ext cx="18722" cy="66373"/>
                  <a:chOff x="0" y="0"/>
                  <a:chExt cx="18720" cy="66372"/>
                </a:xfrm>
              </p:grpSpPr>
              <p:sp>
                <p:nvSpPr>
                  <p:cNvPr id="1398" name="直線接點 713"/>
                  <p:cNvSpPr/>
                  <p:nvPr/>
                </p:nvSpPr>
                <p:spPr>
                  <a:xfrm>
                    <a:off x="-1" y="10897"/>
                    <a:ext cx="18722" cy="5547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399" name="直線接點 714"/>
                  <p:cNvSpPr/>
                  <p:nvPr/>
                </p:nvSpPr>
                <p:spPr>
                  <a:xfrm flipH="1">
                    <a:off x="3054" y="-1"/>
                    <a:ext cx="10887" cy="5208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03" name="群組 665"/>
                <p:cNvGrpSpPr/>
                <p:nvPr/>
              </p:nvGrpSpPr>
              <p:grpSpPr>
                <a:xfrm>
                  <a:off x="16281" y="256420"/>
                  <a:ext cx="31017" cy="58049"/>
                  <a:chOff x="0" y="0"/>
                  <a:chExt cx="31015" cy="58048"/>
                </a:xfrm>
              </p:grpSpPr>
              <p:sp>
                <p:nvSpPr>
                  <p:cNvPr id="1401" name="直線接點 711"/>
                  <p:cNvSpPr/>
                  <p:nvPr/>
                </p:nvSpPr>
                <p:spPr>
                  <a:xfrm>
                    <a:off x="-1" y="16965"/>
                    <a:ext cx="31017" cy="4108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02" name="直線接點 712"/>
                  <p:cNvSpPr/>
                  <p:nvPr/>
                </p:nvSpPr>
                <p:spPr>
                  <a:xfrm>
                    <a:off x="10981" y="0"/>
                    <a:ext cx="1537" cy="5294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06" name="群組 666"/>
                <p:cNvGrpSpPr/>
                <p:nvPr/>
              </p:nvGrpSpPr>
              <p:grpSpPr>
                <a:xfrm>
                  <a:off x="43409" y="313510"/>
                  <a:ext cx="38687" cy="52795"/>
                  <a:chOff x="0" y="0"/>
                  <a:chExt cx="38686" cy="52793"/>
                </a:xfrm>
              </p:grpSpPr>
              <p:sp>
                <p:nvSpPr>
                  <p:cNvPr id="1404" name="直線接點 709"/>
                  <p:cNvSpPr/>
                  <p:nvPr/>
                </p:nvSpPr>
                <p:spPr>
                  <a:xfrm>
                    <a:off x="-1" y="18836"/>
                    <a:ext cx="38688" cy="3395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05" name="直線接點 710"/>
                  <p:cNvSpPr/>
                  <p:nvPr/>
                </p:nvSpPr>
                <p:spPr>
                  <a:xfrm>
                    <a:off x="7321" y="-1"/>
                    <a:ext cx="12217" cy="5153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09" name="群組 667"/>
                <p:cNvGrpSpPr/>
                <p:nvPr/>
              </p:nvGrpSpPr>
              <p:grpSpPr>
                <a:xfrm>
                  <a:off x="80101" y="360146"/>
                  <a:ext cx="48012" cy="44183"/>
                  <a:chOff x="0" y="0"/>
                  <a:chExt cx="48011" cy="44181"/>
                </a:xfrm>
              </p:grpSpPr>
              <p:sp>
                <p:nvSpPr>
                  <p:cNvPr id="1407" name="直線接點 707"/>
                  <p:cNvSpPr/>
                  <p:nvPr/>
                </p:nvSpPr>
                <p:spPr>
                  <a:xfrm>
                    <a:off x="-1" y="20206"/>
                    <a:ext cx="48013" cy="1856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08" name="直線接點 708"/>
                  <p:cNvSpPr/>
                  <p:nvPr/>
                </p:nvSpPr>
                <p:spPr>
                  <a:xfrm>
                    <a:off x="389" y="0"/>
                    <a:ext cx="29212" cy="441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12" name="群組 668"/>
                <p:cNvGrpSpPr/>
                <p:nvPr/>
              </p:nvGrpSpPr>
              <p:grpSpPr>
                <a:xfrm>
                  <a:off x="121728" y="395279"/>
                  <a:ext cx="58771" cy="29797"/>
                  <a:chOff x="0" y="0"/>
                  <a:chExt cx="58770" cy="29795"/>
                </a:xfrm>
              </p:grpSpPr>
              <p:sp>
                <p:nvSpPr>
                  <p:cNvPr id="1410" name="直線接點 705"/>
                  <p:cNvSpPr/>
                  <p:nvPr/>
                </p:nvSpPr>
                <p:spPr>
                  <a:xfrm flipV="1">
                    <a:off x="7305" y="17803"/>
                    <a:ext cx="51466" cy="104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11" name="直線接點 706"/>
                  <p:cNvSpPr/>
                  <p:nvPr/>
                </p:nvSpPr>
                <p:spPr>
                  <a:xfrm>
                    <a:off x="-1" y="0"/>
                    <a:ext cx="43791" cy="2979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15" name="群組 669"/>
                <p:cNvGrpSpPr/>
                <p:nvPr/>
              </p:nvGrpSpPr>
              <p:grpSpPr>
                <a:xfrm>
                  <a:off x="168106" y="419558"/>
                  <a:ext cx="61171" cy="20205"/>
                  <a:chOff x="0" y="0"/>
                  <a:chExt cx="61170" cy="20204"/>
                </a:xfrm>
              </p:grpSpPr>
              <p:sp>
                <p:nvSpPr>
                  <p:cNvPr id="1413" name="直線接點 703"/>
                  <p:cNvSpPr/>
                  <p:nvPr/>
                </p:nvSpPr>
                <p:spPr>
                  <a:xfrm flipV="1">
                    <a:off x="11007" y="5399"/>
                    <a:ext cx="50164" cy="1155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14" name="直線接點 704"/>
                  <p:cNvSpPr/>
                  <p:nvPr/>
                </p:nvSpPr>
                <p:spPr>
                  <a:xfrm>
                    <a:off x="-1" y="0"/>
                    <a:ext cx="48962" cy="2020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18" name="群組 670"/>
                <p:cNvGrpSpPr/>
                <p:nvPr/>
              </p:nvGrpSpPr>
              <p:grpSpPr>
                <a:xfrm>
                  <a:off x="224610" y="402050"/>
                  <a:ext cx="61576" cy="35082"/>
                  <a:chOff x="0" y="0"/>
                  <a:chExt cx="61574" cy="35081"/>
                </a:xfrm>
              </p:grpSpPr>
              <p:sp>
                <p:nvSpPr>
                  <p:cNvPr id="1416" name="直線接點 701"/>
                  <p:cNvSpPr/>
                  <p:nvPr/>
                </p:nvSpPr>
                <p:spPr>
                  <a:xfrm flipV="1">
                    <a:off x="14700" y="0"/>
                    <a:ext cx="46875" cy="350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17" name="直線接點 702"/>
                  <p:cNvSpPr/>
                  <p:nvPr/>
                </p:nvSpPr>
                <p:spPr>
                  <a:xfrm flipV="1">
                    <a:off x="-1" y="19340"/>
                    <a:ext cx="52884" cy="589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21" name="群組 671"/>
                <p:cNvGrpSpPr/>
                <p:nvPr/>
              </p:nvGrpSpPr>
              <p:grpSpPr>
                <a:xfrm>
                  <a:off x="281020" y="372558"/>
                  <a:ext cx="55537" cy="43481"/>
                  <a:chOff x="0" y="0"/>
                  <a:chExt cx="55536" cy="43479"/>
                </a:xfrm>
              </p:grpSpPr>
              <p:sp>
                <p:nvSpPr>
                  <p:cNvPr id="1419" name="直線接點 699"/>
                  <p:cNvSpPr/>
                  <p:nvPr/>
                </p:nvSpPr>
                <p:spPr>
                  <a:xfrm flipV="1">
                    <a:off x="16326" y="0"/>
                    <a:ext cx="39211" cy="4348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20" name="直線接點 700"/>
                  <p:cNvSpPr/>
                  <p:nvPr/>
                </p:nvSpPr>
                <p:spPr>
                  <a:xfrm flipV="1">
                    <a:off x="-1" y="20655"/>
                    <a:ext cx="50748" cy="1600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24" name="群組 672"/>
                <p:cNvGrpSpPr/>
                <p:nvPr/>
              </p:nvGrpSpPr>
              <p:grpSpPr>
                <a:xfrm>
                  <a:off x="327767" y="333242"/>
                  <a:ext cx="49803" cy="48583"/>
                  <a:chOff x="0" y="0"/>
                  <a:chExt cx="49801" cy="48581"/>
                </a:xfrm>
              </p:grpSpPr>
              <p:sp>
                <p:nvSpPr>
                  <p:cNvPr id="1422" name="直線接點 697"/>
                  <p:cNvSpPr/>
                  <p:nvPr/>
                </p:nvSpPr>
                <p:spPr>
                  <a:xfrm flipV="1">
                    <a:off x="17126" y="0"/>
                    <a:ext cx="32676" cy="4858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23" name="直線接點 698"/>
                  <p:cNvSpPr/>
                  <p:nvPr/>
                </p:nvSpPr>
                <p:spPr>
                  <a:xfrm flipV="1">
                    <a:off x="-1" y="21124"/>
                    <a:ext cx="47979" cy="2301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27" name="群組 673"/>
                <p:cNvGrpSpPr/>
                <p:nvPr/>
              </p:nvGrpSpPr>
              <p:grpSpPr>
                <a:xfrm>
                  <a:off x="366880" y="276298"/>
                  <a:ext cx="38011" cy="57824"/>
                  <a:chOff x="0" y="0"/>
                  <a:chExt cx="38009" cy="57823"/>
                </a:xfrm>
              </p:grpSpPr>
              <p:sp>
                <p:nvSpPr>
                  <p:cNvPr id="1425" name="直線接點 695"/>
                  <p:cNvSpPr/>
                  <p:nvPr/>
                </p:nvSpPr>
                <p:spPr>
                  <a:xfrm flipV="1">
                    <a:off x="17646" y="0"/>
                    <a:ext cx="15287" cy="5651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26" name="直線接點 696"/>
                  <p:cNvSpPr/>
                  <p:nvPr/>
                </p:nvSpPr>
                <p:spPr>
                  <a:xfrm flipV="1">
                    <a:off x="0" y="20586"/>
                    <a:ext cx="38010" cy="37238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30" name="群組 674"/>
                <p:cNvGrpSpPr/>
                <p:nvPr/>
              </p:nvGrpSpPr>
              <p:grpSpPr>
                <a:xfrm>
                  <a:off x="397626" y="212555"/>
                  <a:ext cx="24470" cy="65219"/>
                  <a:chOff x="0" y="0"/>
                  <a:chExt cx="24469" cy="65218"/>
                </a:xfrm>
              </p:grpSpPr>
              <p:sp>
                <p:nvSpPr>
                  <p:cNvPr id="1428" name="直線接點 693"/>
                  <p:cNvSpPr/>
                  <p:nvPr/>
                </p:nvSpPr>
                <p:spPr>
                  <a:xfrm flipH="1" flipV="1">
                    <a:off x="13213" y="0"/>
                    <a:ext cx="3142" cy="5846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29" name="直線接點 694"/>
                  <p:cNvSpPr/>
                  <p:nvPr/>
                </p:nvSpPr>
                <p:spPr>
                  <a:xfrm flipV="1">
                    <a:off x="0" y="17969"/>
                    <a:ext cx="24470" cy="47250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33" name="群組 675"/>
                <p:cNvGrpSpPr/>
                <p:nvPr/>
              </p:nvGrpSpPr>
              <p:grpSpPr>
                <a:xfrm>
                  <a:off x="400877" y="148879"/>
                  <a:ext cx="24328" cy="65529"/>
                  <a:chOff x="0" y="0"/>
                  <a:chExt cx="24327" cy="65528"/>
                </a:xfrm>
              </p:grpSpPr>
              <p:sp>
                <p:nvSpPr>
                  <p:cNvPr id="1431" name="直線接點 691"/>
                  <p:cNvSpPr/>
                  <p:nvPr/>
                </p:nvSpPr>
                <p:spPr>
                  <a:xfrm flipH="1" flipV="1">
                    <a:off x="-1" y="0"/>
                    <a:ext cx="24329" cy="5325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32" name="直線接點 692"/>
                  <p:cNvSpPr/>
                  <p:nvPr/>
                </p:nvSpPr>
                <p:spPr>
                  <a:xfrm flipV="1">
                    <a:off x="11581" y="12600"/>
                    <a:ext cx="5473" cy="52929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36" name="群組 676"/>
                <p:cNvGrpSpPr/>
                <p:nvPr/>
              </p:nvGrpSpPr>
              <p:grpSpPr>
                <a:xfrm>
                  <a:off x="387058" y="93944"/>
                  <a:ext cx="30624" cy="63635"/>
                  <a:chOff x="0" y="0"/>
                  <a:chExt cx="30623" cy="63633"/>
                </a:xfrm>
              </p:grpSpPr>
              <p:sp>
                <p:nvSpPr>
                  <p:cNvPr id="1434" name="直線接點 689"/>
                  <p:cNvSpPr/>
                  <p:nvPr/>
                </p:nvSpPr>
                <p:spPr>
                  <a:xfrm flipH="1" flipV="1">
                    <a:off x="-1" y="0"/>
                    <a:ext cx="30625" cy="4990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35" name="直線接點 690"/>
                  <p:cNvSpPr/>
                  <p:nvPr/>
                </p:nvSpPr>
                <p:spPr>
                  <a:xfrm flipH="1" flipV="1">
                    <a:off x="18458" y="10433"/>
                    <a:ext cx="1007" cy="5320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39" name="群組 677"/>
                <p:cNvGrpSpPr/>
                <p:nvPr/>
              </p:nvGrpSpPr>
              <p:grpSpPr>
                <a:xfrm>
                  <a:off x="361821" y="42802"/>
                  <a:ext cx="32592" cy="57226"/>
                  <a:chOff x="0" y="0"/>
                  <a:chExt cx="32591" cy="57224"/>
                </a:xfrm>
              </p:grpSpPr>
              <p:sp>
                <p:nvSpPr>
                  <p:cNvPr id="1437" name="直線接點 687"/>
                  <p:cNvSpPr/>
                  <p:nvPr/>
                </p:nvSpPr>
                <p:spPr>
                  <a:xfrm flipH="1" flipV="1">
                    <a:off x="0" y="-1"/>
                    <a:ext cx="32592" cy="3984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38" name="直線接點 688"/>
                  <p:cNvSpPr/>
                  <p:nvPr/>
                </p:nvSpPr>
                <p:spPr>
                  <a:xfrm flipH="1" flipV="1">
                    <a:off x="18682" y="4381"/>
                    <a:ext cx="3597" cy="5284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42" name="群組 678"/>
                <p:cNvGrpSpPr/>
                <p:nvPr/>
              </p:nvGrpSpPr>
              <p:grpSpPr>
                <a:xfrm>
                  <a:off x="331095" y="7952"/>
                  <a:ext cx="41474" cy="50292"/>
                  <a:chOff x="0" y="0"/>
                  <a:chExt cx="41473" cy="50290"/>
                </a:xfrm>
              </p:grpSpPr>
              <p:sp>
                <p:nvSpPr>
                  <p:cNvPr id="1440" name="直線接點 685"/>
                  <p:cNvSpPr/>
                  <p:nvPr/>
                </p:nvSpPr>
                <p:spPr>
                  <a:xfrm flipH="1" flipV="1">
                    <a:off x="0" y="400"/>
                    <a:ext cx="41474" cy="30492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41" name="直線接點 686"/>
                  <p:cNvSpPr/>
                  <p:nvPr/>
                </p:nvSpPr>
                <p:spPr>
                  <a:xfrm flipH="1" flipV="1">
                    <a:off x="19185" y="0"/>
                    <a:ext cx="16620" cy="5029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45" name="群組 679"/>
                <p:cNvGrpSpPr/>
                <p:nvPr/>
              </p:nvGrpSpPr>
              <p:grpSpPr>
                <a:xfrm>
                  <a:off x="28536" y="41128"/>
                  <a:ext cx="40395" cy="55514"/>
                  <a:chOff x="0" y="0"/>
                  <a:chExt cx="40394" cy="55513"/>
                </a:xfrm>
              </p:grpSpPr>
              <p:sp>
                <p:nvSpPr>
                  <p:cNvPr id="1443" name="直線接點 683"/>
                  <p:cNvSpPr/>
                  <p:nvPr/>
                </p:nvSpPr>
                <p:spPr>
                  <a:xfrm flipH="1">
                    <a:off x="3700" y="133"/>
                    <a:ext cx="19000" cy="55381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44" name="直線接點 684"/>
                  <p:cNvSpPr/>
                  <p:nvPr/>
                </p:nvSpPr>
                <p:spPr>
                  <a:xfrm flipH="1">
                    <a:off x="0" y="-1"/>
                    <a:ext cx="40395" cy="34637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1448" name="群組 680"/>
                <p:cNvGrpSpPr/>
                <p:nvPr/>
              </p:nvGrpSpPr>
              <p:grpSpPr>
                <a:xfrm>
                  <a:off x="58790" y="0"/>
                  <a:ext cx="51749" cy="47054"/>
                  <a:chOff x="0" y="0"/>
                  <a:chExt cx="51748" cy="47053"/>
                </a:xfrm>
              </p:grpSpPr>
              <p:sp>
                <p:nvSpPr>
                  <p:cNvPr id="1446" name="直線接點 681"/>
                  <p:cNvSpPr/>
                  <p:nvPr/>
                </p:nvSpPr>
                <p:spPr>
                  <a:xfrm flipH="1">
                    <a:off x="-1" y="0"/>
                    <a:ext cx="34842" cy="47054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1447" name="直線接點 682"/>
                  <p:cNvSpPr/>
                  <p:nvPr/>
                </p:nvSpPr>
                <p:spPr>
                  <a:xfrm flipH="1">
                    <a:off x="2778" y="5217"/>
                    <a:ext cx="48971" cy="20816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FF40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</p:grpSp>
      </p:grpSp>
      <p:sp>
        <p:nvSpPr>
          <p:cNvPr id="1452" name="文字方塊 7"/>
          <p:cNvSpPr txBox="1"/>
          <p:nvPr/>
        </p:nvSpPr>
        <p:spPr>
          <a:xfrm>
            <a:off x="1034715" y="3590171"/>
            <a:ext cx="17301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 </a:t>
            </a:r>
          </a:p>
        </p:txBody>
      </p:sp>
      <p:grpSp>
        <p:nvGrpSpPr>
          <p:cNvPr id="1459" name="群組 310"/>
          <p:cNvGrpSpPr/>
          <p:nvPr/>
        </p:nvGrpSpPr>
        <p:grpSpPr>
          <a:xfrm>
            <a:off x="3257849" y="5511183"/>
            <a:ext cx="2372338" cy="606958"/>
            <a:chOff x="0" y="0"/>
            <a:chExt cx="2372336" cy="606957"/>
          </a:xfrm>
        </p:grpSpPr>
        <p:sp>
          <p:nvSpPr>
            <p:cNvPr id="1453" name="矩形 311"/>
            <p:cNvSpPr/>
            <p:nvPr/>
          </p:nvSpPr>
          <p:spPr>
            <a:xfrm rot="10800000">
              <a:off x="0" y="166460"/>
              <a:ext cx="2368537" cy="389675"/>
            </a:xfrm>
            <a:prstGeom prst="rect">
              <a:avLst/>
            </a:prstGeom>
            <a:solidFill>
              <a:srgbClr val="00FD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4" name="橢圓 312"/>
            <p:cNvSpPr/>
            <p:nvPr/>
          </p:nvSpPr>
          <p:spPr>
            <a:xfrm>
              <a:off x="128278" y="244025"/>
              <a:ext cx="335469" cy="3629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5" name="橢圓 313"/>
            <p:cNvSpPr/>
            <p:nvPr/>
          </p:nvSpPr>
          <p:spPr>
            <a:xfrm>
              <a:off x="710001" y="244025"/>
              <a:ext cx="335469" cy="3629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6" name="橢圓 314"/>
            <p:cNvSpPr/>
            <p:nvPr/>
          </p:nvSpPr>
          <p:spPr>
            <a:xfrm>
              <a:off x="1291724" y="244025"/>
              <a:ext cx="335469" cy="3629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7" name="橢圓 315"/>
            <p:cNvSpPr/>
            <p:nvPr/>
          </p:nvSpPr>
          <p:spPr>
            <a:xfrm>
              <a:off x="1873448" y="244025"/>
              <a:ext cx="335469" cy="3629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8" name="矩形 316"/>
            <p:cNvSpPr/>
            <p:nvPr/>
          </p:nvSpPr>
          <p:spPr>
            <a:xfrm rot="10800000">
              <a:off x="0" y="-1"/>
              <a:ext cx="2372337" cy="18096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60" name="Oval 1"/>
          <p:cNvSpPr/>
          <p:nvPr/>
        </p:nvSpPr>
        <p:spPr>
          <a:xfrm>
            <a:off x="1664319" y="3960538"/>
            <a:ext cx="335283" cy="3549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1" name="Oval 563"/>
          <p:cNvSpPr/>
          <p:nvPr/>
        </p:nvSpPr>
        <p:spPr>
          <a:xfrm>
            <a:off x="2268216" y="3959161"/>
            <a:ext cx="335283" cy="3549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2" name="Oval 564"/>
          <p:cNvSpPr/>
          <p:nvPr/>
        </p:nvSpPr>
        <p:spPr>
          <a:xfrm>
            <a:off x="2848825" y="3973907"/>
            <a:ext cx="335283" cy="3549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3" name="Oval 565"/>
          <p:cNvSpPr/>
          <p:nvPr/>
        </p:nvSpPr>
        <p:spPr>
          <a:xfrm>
            <a:off x="3421438" y="3959159"/>
            <a:ext cx="335283" cy="3549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64" name="Ink 6" descr="Ink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232" y="396466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5" name="Ink 9" descr="Ink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5832" y="40114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6" name="Ink 10" descr="Ink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752" y="407950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7" name="Ink 11" descr="Ink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752" y="416266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Ink 12" descr="Ink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8713" y="42274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9" name="Ink 13" descr="Ink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193" y="428434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0" name="Ink 14" descr="Ink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0272" y="429190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1" name="Ink 15" descr="Ink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233" y="427534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2" name="Ink 16" descr="Ink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9233" y="419290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3" name="Ink 17" descr="Ink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7513" y="410002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4" name="Ink 19" descr="Ink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432" y="403954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5" name="Ink 22" descr="Ink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3393" y="3957820"/>
            <a:ext cx="102961" cy="67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6" name="Ink 23" descr="Ink 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2472" y="394162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7" name="Ink 24" descr="Ink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5272" y="39880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nk 25" descr="Ink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6912" y="39412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9" name="Ink 26" descr="Ink 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5832" y="395710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0" name="Ink 27" descr="Ink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9912" y="400102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1" name="Ink 28" descr="Ink 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593" y="40589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2" name="Ink 29" descr="Ink 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2752" y="413314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3" name="Ink 30" descr="Ink 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2592" y="422386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Ink 31" descr="Ink 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0672" y="42850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5" name="Ink 32" descr="Ink 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6153" y="43073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Ink 33" descr="Ink 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3073" y="43048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7" name="Ink 34" descr="Ink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8712" y="426382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8" name="Ink 35" descr="Ink 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553" y="419038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Ink 36" descr="Ink 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113" y="412162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0" name="Ink 37" descr="Ink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9113" y="404602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1" name="Ink 40" descr="Ink 4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52211" y="3966100"/>
            <a:ext cx="100244" cy="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2" name="Ink 41" descr="Ink 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7233" y="407014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3" name="Ink 42" descr="Ink 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4353" y="41464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4" name="Ink 43" descr="Ink 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713" y="423106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Ink 44" descr="Ink 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4313" y="42803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6" name="Ink 45" descr="Ink 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3312" y="431530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Ink 46" descr="Ink 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2673" y="430666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Ink 47" descr="Ink 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5352" y="426022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Ink 48" descr="Ink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8273" y="41921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Ink 49" descr="Ink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8273" y="411838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Ink 50" descr="Ink 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6192" y="403018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2" name="Ink 51" descr="Ink 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9753" y="399274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3" name="Ink 52" descr="Ink 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0752" y="395098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4" name="Ink 55" descr="Ink 5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17686" y="3952421"/>
            <a:ext cx="104576" cy="4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5" name="Ink 56" descr="Ink 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0513" y="397438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6" name="Ink 57" descr="Ink 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3152" y="402766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7" name="Ink 58" descr="Ink 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7632" y="409174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8" name="Ink 59" descr="Ink 5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5752" y="416446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9" name="Ink 60" descr="Ink 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1633" y="422602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0" name="Ink 63" descr="Ink 6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02192" y="4280968"/>
            <a:ext cx="106921" cy="63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1" name="Ink 64" descr="Ink 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7513" y="429802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nk 65" descr="Ink 6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3153" y="425122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3" name="Ink 66" descr="Ink 6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32" y="4184620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4" name="Ink 67" descr="Ink 6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7153" y="411838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5" name="Ink 68" descr="Ink 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3352" y="4052861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6" name="Ink 69" descr="Ink 6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5753" y="3997061"/>
            <a:ext cx="36001" cy="3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7" name="Oval 575"/>
          <p:cNvSpPr/>
          <p:nvPr/>
        </p:nvSpPr>
        <p:spPr>
          <a:xfrm>
            <a:off x="3359696" y="5754561"/>
            <a:ext cx="335283" cy="3549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8" name="Oval 576"/>
          <p:cNvSpPr/>
          <p:nvPr/>
        </p:nvSpPr>
        <p:spPr>
          <a:xfrm>
            <a:off x="3963592" y="5753182"/>
            <a:ext cx="335283" cy="3549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9" name="Oval 577"/>
          <p:cNvSpPr/>
          <p:nvPr/>
        </p:nvSpPr>
        <p:spPr>
          <a:xfrm>
            <a:off x="4544202" y="5767928"/>
            <a:ext cx="335283" cy="3549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0" name="Oval 578"/>
          <p:cNvSpPr/>
          <p:nvPr/>
        </p:nvSpPr>
        <p:spPr>
          <a:xfrm>
            <a:off x="5116814" y="5753181"/>
            <a:ext cx="335283" cy="35492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21" name="Ink 580" descr="Ink 58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2249" y="575832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2" name="Ink 581" descr="Ink 5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1208" y="580512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3" name="Ink 582" descr="Ink 5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3128" y="587352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4" name="Ink 583" descr="Ink 5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3128" y="595668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5" name="Ink 584" descr="Ink 5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4089" y="602112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6" name="Ink 585" descr="Ink 58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4208" y="607800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7" name="Ink 586" descr="Ink 58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5649" y="608556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8" name="Ink 587" descr="Ink 58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1608" y="606900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9" name="Ink 588" descr="Ink 58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4248" y="598692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0" name="Ink 589" descr="Ink 58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2528" y="589404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1" name="Ink 590" descr="Ink 59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3809" y="583320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2" name="Ink 591" descr="Ink 59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8409" y="5751843"/>
            <a:ext cx="102961" cy="67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3" name="Ink 592" descr="Ink 5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489" y="573528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4" name="Ink 593" descr="Ink 5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0649" y="578172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5" name="Ink 594" descr="Ink 59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2288" y="573492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6" name="Ink 595" descr="Ink 59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0849" y="575112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7" name="Ink 596" descr="Ink 59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4928" y="579468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8" name="Ink 597" descr="Ink 5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5608" y="585264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9" name="Ink 598" descr="Ink 59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8128" y="592680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0" name="Ink 599" descr="Ink 59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968" y="601752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1" name="Ink 600" descr="Ink 6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689" y="607908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2" name="Ink 601" descr="Ink 60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1528" y="610140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3" name="Ink 602" descr="Ink 60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8449" y="609888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4" name="Ink 603" descr="Ink 60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4088" y="605748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5" name="Ink 604" descr="Ink 60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5569" y="598404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6" name="Ink 605" descr="Ink 60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489" y="591528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7" name="Ink 606" descr="Ink 60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4489" y="584004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8" name="Ink 607" descr="Ink 60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7588" y="5760122"/>
            <a:ext cx="100244" cy="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9" name="Ink 608" descr="Ink 60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2608" y="586380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0" name="Ink 609" descr="Ink 60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9729" y="594048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1" name="Ink 610" descr="Ink 6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0728" y="602508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2" name="Ink 611" descr="Ink 6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9329" y="607404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3" name="Ink 612" descr="Ink 6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8689" y="610896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4" name="Ink 613" descr="Ink 6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8049" y="610068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Ink 614" descr="Ink 6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0369" y="605388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6" name="Ink 615" descr="Ink 6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3289" y="598584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7" name="Ink 616" descr="Ink 6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3289" y="591204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8" name="Ink 617" descr="Ink 6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1208" y="582420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9" name="Ink 618" descr="Ink 6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5129" y="578676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0" name="Ink 619" descr="Ink 6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6129" y="574500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1" name="Ink 620" descr="Ink 6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13062" y="5746082"/>
            <a:ext cx="104576" cy="4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2" name="Ink 621" descr="Ink 6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5888" y="576840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3" name="Ink 622" descr="Ink 6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8168" y="582168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4" name="Ink 623" descr="Ink 6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3008" y="588576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5" name="Ink 624" descr="Ink 6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1128" y="595848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6" name="Ink 625" descr="Ink 6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6649" y="602004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7" name="Ink 626" descr="Ink 62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97208" y="6074990"/>
            <a:ext cx="106921" cy="63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8" name="Ink 627" descr="Ink 6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2889" y="609168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9" name="Ink 628" descr="Ink 6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8169" y="604524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0" name="Ink 629" descr="Ink 6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4048" y="597828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1" name="Ink 630" descr="Ink 6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168" y="591204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2" name="Ink 631" descr="Ink 6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369" y="5846883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3" name="Ink 632" descr="Ink 6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1129" y="5791082"/>
            <a:ext cx="36001" cy="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4" name="Graphic 634" descr="Graphic 63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527465">
            <a:off x="2504114" y="4594657"/>
            <a:ext cx="832158" cy="83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5" name="Graphic 636" descr="Graphic 63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36978" y="5472843"/>
            <a:ext cx="9144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6" name="Rectangle 637"/>
          <p:cNvSpPr txBox="1"/>
          <p:nvPr/>
        </p:nvSpPr>
        <p:spPr>
          <a:xfrm>
            <a:off x="3919485" y="3937124"/>
            <a:ext cx="3945246" cy="34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Microspheres coating with ECM proteins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Title 1"/>
          <p:cNvSpPr txBox="1"/>
          <p:nvPr>
            <p:ph type="title"/>
          </p:nvPr>
        </p:nvSpPr>
        <p:spPr>
          <a:xfrm>
            <a:off x="1184212" y="15921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Placing beads on an array of through holes</a:t>
            </a:r>
          </a:p>
        </p:txBody>
      </p:sp>
      <p:grpSp>
        <p:nvGrpSpPr>
          <p:cNvPr id="1597" name="群組 29"/>
          <p:cNvGrpSpPr/>
          <p:nvPr/>
        </p:nvGrpSpPr>
        <p:grpSpPr>
          <a:xfrm>
            <a:off x="1588800" y="1709765"/>
            <a:ext cx="3904079" cy="1984741"/>
            <a:chOff x="0" y="0"/>
            <a:chExt cx="3904077" cy="1984740"/>
          </a:xfrm>
        </p:grpSpPr>
        <p:grpSp>
          <p:nvGrpSpPr>
            <p:cNvPr id="1585" name="Group 10"/>
            <p:cNvGrpSpPr/>
            <p:nvPr/>
          </p:nvGrpSpPr>
          <p:grpSpPr>
            <a:xfrm>
              <a:off x="386724" y="740607"/>
              <a:ext cx="3130630" cy="545943"/>
              <a:chOff x="0" y="0"/>
              <a:chExt cx="3130629" cy="545942"/>
            </a:xfrm>
          </p:grpSpPr>
          <p:sp>
            <p:nvSpPr>
              <p:cNvPr id="1579" name="Rectangle 4"/>
              <p:cNvSpPr/>
              <p:nvPr/>
            </p:nvSpPr>
            <p:spPr>
              <a:xfrm>
                <a:off x="-1" y="164649"/>
                <a:ext cx="3130631" cy="155984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80" name="Rectangle 5"/>
              <p:cNvSpPr/>
              <p:nvPr/>
            </p:nvSpPr>
            <p:spPr>
              <a:xfrm>
                <a:off x="436274" y="0"/>
                <a:ext cx="125398" cy="450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581" name="Rectangle 6"/>
              <p:cNvSpPr/>
              <p:nvPr/>
            </p:nvSpPr>
            <p:spPr>
              <a:xfrm>
                <a:off x="973392" y="72213"/>
                <a:ext cx="125398" cy="450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582" name="Rectangle 7"/>
              <p:cNvSpPr/>
              <p:nvPr/>
            </p:nvSpPr>
            <p:spPr>
              <a:xfrm>
                <a:off x="1507440" y="83768"/>
                <a:ext cx="125398" cy="450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583" name="Rectangle 8"/>
              <p:cNvSpPr/>
              <p:nvPr/>
            </p:nvSpPr>
            <p:spPr>
              <a:xfrm>
                <a:off x="2044558" y="72213"/>
                <a:ext cx="125398" cy="450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584" name="Rectangle 9"/>
              <p:cNvSpPr/>
              <p:nvPr/>
            </p:nvSpPr>
            <p:spPr>
              <a:xfrm>
                <a:off x="2580141" y="95323"/>
                <a:ext cx="125398" cy="450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  <p:sp>
          <p:nvSpPr>
            <p:cNvPr id="1586" name="Oval 11"/>
            <p:cNvSpPr/>
            <p:nvPr/>
          </p:nvSpPr>
          <p:spPr>
            <a:xfrm>
              <a:off x="404317" y="138879"/>
              <a:ext cx="196433" cy="207799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7" name="Oval 12"/>
            <p:cNvSpPr/>
            <p:nvPr/>
          </p:nvSpPr>
          <p:spPr>
            <a:xfrm>
              <a:off x="1224518" y="210732"/>
              <a:ext cx="196433" cy="207799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8" name="Oval 13"/>
            <p:cNvSpPr/>
            <p:nvPr/>
          </p:nvSpPr>
          <p:spPr>
            <a:xfrm>
              <a:off x="2227839" y="0"/>
              <a:ext cx="196433" cy="207799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9" name="Oval 14"/>
            <p:cNvSpPr/>
            <p:nvPr/>
          </p:nvSpPr>
          <p:spPr>
            <a:xfrm>
              <a:off x="3351177" y="636707"/>
              <a:ext cx="196433" cy="207799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0" name="Oval 15"/>
            <p:cNvSpPr/>
            <p:nvPr/>
          </p:nvSpPr>
          <p:spPr>
            <a:xfrm>
              <a:off x="2556679" y="418168"/>
              <a:ext cx="196433" cy="207799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1" name="Rectangle 17"/>
            <p:cNvSpPr/>
            <p:nvPr/>
          </p:nvSpPr>
          <p:spPr>
            <a:xfrm>
              <a:off x="0" y="1112332"/>
              <a:ext cx="3904078" cy="331558"/>
            </a:xfrm>
            <a:prstGeom prst="rect">
              <a:avLst/>
            </a:prstGeom>
            <a:solidFill>
              <a:schemeClr val="accent3"/>
            </a:solidFill>
            <a:ln w="12700" cap="flat">
              <a:solidFill>
                <a:srgbClr val="7878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2" name="Rectangle 18"/>
            <p:cNvSpPr/>
            <p:nvPr/>
          </p:nvSpPr>
          <p:spPr>
            <a:xfrm>
              <a:off x="789673" y="1428090"/>
              <a:ext cx="2521163" cy="532809"/>
            </a:xfrm>
            <a:prstGeom prst="rect">
              <a:avLst/>
            </a:prstGeom>
            <a:solidFill>
              <a:schemeClr val="accent3"/>
            </a:solidFill>
            <a:ln w="12700" cap="flat">
              <a:solidFill>
                <a:srgbClr val="7878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3" name="矩形 21"/>
            <p:cNvSpPr/>
            <p:nvPr/>
          </p:nvSpPr>
          <p:spPr>
            <a:xfrm>
              <a:off x="1494721" y="1097202"/>
              <a:ext cx="1160175" cy="8875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4" name="直線箭頭接點 26"/>
            <p:cNvSpPr/>
            <p:nvPr/>
          </p:nvSpPr>
          <p:spPr>
            <a:xfrm>
              <a:off x="1710093" y="1159677"/>
              <a:ext cx="1" cy="69504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95" name="直線箭頭接點 27"/>
            <p:cNvSpPr/>
            <p:nvPr/>
          </p:nvSpPr>
          <p:spPr>
            <a:xfrm>
              <a:off x="1966412" y="1137132"/>
              <a:ext cx="1" cy="69504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96" name="直線箭頭接點 28"/>
            <p:cNvSpPr/>
            <p:nvPr/>
          </p:nvSpPr>
          <p:spPr>
            <a:xfrm>
              <a:off x="2232630" y="1137132"/>
              <a:ext cx="1" cy="69504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15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9122" y="2778025"/>
            <a:ext cx="5227675" cy="3920758"/>
          </a:xfrm>
          <a:prstGeom prst="rect">
            <a:avLst/>
          </a:prstGeom>
          <a:ln w="12700">
            <a:miter lim="400000"/>
          </a:ln>
        </p:spPr>
      </p:pic>
      <p:sp>
        <p:nvSpPr>
          <p:cNvPr id="1599" name="文字方塊 31"/>
          <p:cNvSpPr txBox="1"/>
          <p:nvPr/>
        </p:nvSpPr>
        <p:spPr>
          <a:xfrm>
            <a:off x="6699122" y="1772249"/>
            <a:ext cx="5372640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To achieve this purpose, I designed a chuck to hold the hole arrays.</a:t>
            </a:r>
          </a:p>
        </p:txBody>
      </p:sp>
      <p:sp>
        <p:nvSpPr>
          <p:cNvPr id="1600" name="Straight Connector 27"/>
          <p:cNvSpPr/>
          <p:nvPr/>
        </p:nvSpPr>
        <p:spPr>
          <a:xfrm>
            <a:off x="3649891" y="3551845"/>
            <a:ext cx="565151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601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rcRect l="0" t="0" r="20386" b="0"/>
          <a:stretch>
            <a:fillRect/>
          </a:stretch>
        </p:blipFill>
        <p:spPr>
          <a:xfrm>
            <a:off x="3513302" y="4897451"/>
            <a:ext cx="3049231" cy="1749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2" name="Picture 23" descr="Picture 23"/>
          <p:cNvPicPr>
            <a:picLocks noChangeAspect="1"/>
          </p:cNvPicPr>
          <p:nvPr/>
        </p:nvPicPr>
        <p:blipFill>
          <a:blip r:embed="rId4">
            <a:extLst/>
          </a:blip>
          <a:srcRect l="0" t="5582" r="0" b="0"/>
          <a:stretch>
            <a:fillRect/>
          </a:stretch>
        </p:blipFill>
        <p:spPr>
          <a:xfrm rot="21239321">
            <a:off x="88478" y="4056724"/>
            <a:ext cx="3208515" cy="2995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Title 1"/>
          <p:cNvSpPr txBox="1"/>
          <p:nvPr/>
        </p:nvSpPr>
        <p:spPr>
          <a:xfrm>
            <a:off x="1209260" y="173569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Making Hole Arrays</a:t>
            </a:r>
          </a:p>
        </p:txBody>
      </p:sp>
      <p:sp>
        <p:nvSpPr>
          <p:cNvPr id="1605" name="TextBox 4"/>
          <p:cNvSpPr txBox="1"/>
          <p:nvPr/>
        </p:nvSpPr>
        <p:spPr>
          <a:xfrm>
            <a:off x="1209418" y="1421735"/>
            <a:ext cx="7324726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Custom-made by laser hole drilling.</a:t>
            </a:r>
          </a:p>
        </p:txBody>
      </p:sp>
      <p:pic>
        <p:nvPicPr>
          <p:cNvPr id="16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5267" t="0" r="0" b="0"/>
          <a:stretch>
            <a:fillRect/>
          </a:stretch>
        </p:blipFill>
        <p:spPr>
          <a:xfrm>
            <a:off x="310994" y="2422961"/>
            <a:ext cx="3404179" cy="2591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11538" t="0" r="0" b="0"/>
          <a:stretch>
            <a:fillRect/>
          </a:stretch>
        </p:blipFill>
        <p:spPr>
          <a:xfrm>
            <a:off x="4122295" y="2422961"/>
            <a:ext cx="3553980" cy="2591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11538" t="0" r="0" b="0"/>
          <a:stretch>
            <a:fillRect/>
          </a:stretch>
        </p:blipFill>
        <p:spPr>
          <a:xfrm>
            <a:off x="8083398" y="2422961"/>
            <a:ext cx="3553982" cy="259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609" name="TextBox 9"/>
          <p:cNvSpPr txBox="1"/>
          <p:nvPr/>
        </p:nvSpPr>
        <p:spPr>
          <a:xfrm>
            <a:off x="308595" y="5152783"/>
            <a:ext cx="2533338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2’’ si wafer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Thickness: 275um</a:t>
            </a:r>
          </a:p>
        </p:txBody>
      </p:sp>
      <p:sp>
        <p:nvSpPr>
          <p:cNvPr id="1610" name="TextBox 10"/>
          <p:cNvSpPr txBox="1"/>
          <p:nvPr/>
        </p:nvSpPr>
        <p:spPr>
          <a:xfrm>
            <a:off x="4072995" y="5154914"/>
            <a:ext cx="2533338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4’’ si wafer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Thickness: 400um</a:t>
            </a:r>
          </a:p>
        </p:txBody>
      </p:sp>
      <p:sp>
        <p:nvSpPr>
          <p:cNvPr id="1611" name="TextBox 11"/>
          <p:cNvSpPr txBox="1"/>
          <p:nvPr/>
        </p:nvSpPr>
        <p:spPr>
          <a:xfrm>
            <a:off x="8083398" y="5152783"/>
            <a:ext cx="2533338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5’’ si wafer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Thickness: 500um</a:t>
            </a:r>
          </a:p>
        </p:txBody>
      </p:sp>
      <p:sp>
        <p:nvSpPr>
          <p:cNvPr id="1612" name="Straight Connector 13"/>
          <p:cNvSpPr/>
          <p:nvPr/>
        </p:nvSpPr>
        <p:spPr>
          <a:xfrm>
            <a:off x="8195403" y="4482058"/>
            <a:ext cx="903627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13" name="TextBox 14"/>
          <p:cNvSpPr txBox="1"/>
          <p:nvPr/>
        </p:nvSpPr>
        <p:spPr>
          <a:xfrm>
            <a:off x="8315325" y="4646950"/>
            <a:ext cx="114346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106.67um</a:t>
            </a:r>
          </a:p>
        </p:txBody>
      </p:sp>
      <p:sp>
        <p:nvSpPr>
          <p:cNvPr id="1614" name="Straight Connector 15"/>
          <p:cNvSpPr/>
          <p:nvPr/>
        </p:nvSpPr>
        <p:spPr>
          <a:xfrm>
            <a:off x="9337154" y="3548921"/>
            <a:ext cx="1" cy="753257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15" name="TextBox 19"/>
          <p:cNvSpPr txBox="1"/>
          <p:nvPr/>
        </p:nvSpPr>
        <p:spPr>
          <a:xfrm>
            <a:off x="9337154" y="3745469"/>
            <a:ext cx="114346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83.95um</a:t>
            </a:r>
          </a:p>
        </p:txBody>
      </p:sp>
      <p:sp>
        <p:nvSpPr>
          <p:cNvPr id="1616" name="Straight Connector 20"/>
          <p:cNvSpPr/>
          <p:nvPr/>
        </p:nvSpPr>
        <p:spPr>
          <a:xfrm>
            <a:off x="4349124" y="4302176"/>
            <a:ext cx="903627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17" name="TextBox 21"/>
          <p:cNvSpPr txBox="1"/>
          <p:nvPr/>
        </p:nvSpPr>
        <p:spPr>
          <a:xfrm>
            <a:off x="4300046" y="4361546"/>
            <a:ext cx="114346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113.25um</a:t>
            </a:r>
          </a:p>
        </p:txBody>
      </p:sp>
      <p:sp>
        <p:nvSpPr>
          <p:cNvPr id="1618" name="Straight Connector 22"/>
          <p:cNvSpPr/>
          <p:nvPr/>
        </p:nvSpPr>
        <p:spPr>
          <a:xfrm>
            <a:off x="5447472" y="3401517"/>
            <a:ext cx="1" cy="713285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19" name="TextBox 26"/>
          <p:cNvSpPr txBox="1"/>
          <p:nvPr/>
        </p:nvSpPr>
        <p:spPr>
          <a:xfrm>
            <a:off x="5462865" y="3718936"/>
            <a:ext cx="114346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83um</a:t>
            </a:r>
          </a:p>
        </p:txBody>
      </p:sp>
      <p:sp>
        <p:nvSpPr>
          <p:cNvPr id="1620" name="Straight Connector 27"/>
          <p:cNvSpPr/>
          <p:nvPr/>
        </p:nvSpPr>
        <p:spPr>
          <a:xfrm>
            <a:off x="2702705" y="4563700"/>
            <a:ext cx="565151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21" name="TextBox 29"/>
          <p:cNvSpPr txBox="1"/>
          <p:nvPr/>
        </p:nvSpPr>
        <p:spPr>
          <a:xfrm>
            <a:off x="2318217" y="4501241"/>
            <a:ext cx="114346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52um</a:t>
            </a:r>
          </a:p>
        </p:txBody>
      </p:sp>
      <p:sp>
        <p:nvSpPr>
          <p:cNvPr id="1622" name="Straight Connector 30"/>
          <p:cNvSpPr/>
          <p:nvPr/>
        </p:nvSpPr>
        <p:spPr>
          <a:xfrm>
            <a:off x="3425256" y="3930136"/>
            <a:ext cx="1" cy="441756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23" name="TextBox 34"/>
          <p:cNvSpPr txBox="1"/>
          <p:nvPr/>
        </p:nvSpPr>
        <p:spPr>
          <a:xfrm>
            <a:off x="2989473" y="3463807"/>
            <a:ext cx="114346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52um</a:t>
            </a:r>
          </a:p>
        </p:txBody>
      </p:sp>
      <p:sp>
        <p:nvSpPr>
          <p:cNvPr id="1624" name="文字方塊 1"/>
          <p:cNvSpPr txBox="1"/>
          <p:nvPr/>
        </p:nvSpPr>
        <p:spPr>
          <a:xfrm>
            <a:off x="329451" y="6098673"/>
            <a:ext cx="10825868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Problem</a:t>
            </a:r>
            <a:r>
              <a:rPr b="0"/>
              <a:t>: Non-spherical holes. The vacuum leaks when the spherical spheres sit on top.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